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media/image40.jpeg" ContentType="image/jpeg"/>
  <Override PartName="/ppt/media/image41.jpeg" ContentType="image/jpeg"/>
  <Override PartName="/ppt/media/image42.jpeg" ContentType="image/jpeg"/>
  <Override PartName="/ppt/media/image43.jpeg" ContentType="image/jpeg"/>
  <Override PartName="/ppt/media/image44.jpeg" ContentType="image/jpeg"/>
  <Override PartName="/ppt/media/image45.jpeg" ContentType="image/jpeg"/>
  <Override PartName="/ppt/media/image46.jpeg" ContentType="image/jpeg"/>
  <Override PartName="/ppt/media/image47.jpeg" ContentType="image/jpeg"/>
  <Override PartName="/ppt/media/image48.jpeg" ContentType="image/jpeg"/>
  <Override PartName="/ppt/media/image49.jpeg" ContentType="image/jpeg"/>
  <Override PartName="/ppt/media/image50.jpeg" ContentType="image/jpeg"/>
  <Override PartName="/ppt/media/image51.jpeg" ContentType="image/jpeg"/>
  <Override PartName="/ppt/media/image52.jpeg" ContentType="image/jpeg"/>
  <Override PartName="/ppt/media/image53.jpeg" ContentType="image/jpeg"/>
  <Override PartName="/ppt/media/image54.jpeg" ContentType="image/jpeg"/>
  <Override PartName="/ppt/media/image55.jpeg" ContentType="image/jpeg"/>
  <Override PartName="/ppt/media/image56.jpeg" ContentType="image/jpeg"/>
  <Override PartName="/ppt/media/image57.jpeg" ContentType="image/jpeg"/>
  <Override PartName="/ppt/media/image58.jpeg" ContentType="image/jpeg"/>
  <Override PartName="/ppt/media/image59.jpeg" ContentType="image/jpeg"/>
  <Override PartName="/ppt/media/image60.jpeg" ContentType="image/jpeg"/>
  <Override PartName="/ppt/media/image61.jpeg" ContentType="image/jpeg"/>
  <Override PartName="/ppt/media/image62.jpeg" ContentType="image/jpeg"/>
  <Override PartName="/ppt/media/image63.jpeg" ContentType="image/jpeg"/>
  <Override PartName="/ppt/media/image64.jpeg" ContentType="image/jpeg"/>
  <Override PartName="/ppt/media/image65.jpeg" ContentType="image/jpeg"/>
  <Override PartName="/ppt/media/image66.jpeg" ContentType="image/jpeg"/>
  <Override PartName="/ppt/media/image67.jpeg" ContentType="image/jpeg"/>
  <Override PartName="/ppt/media/image68.jpeg" ContentType="image/jpeg"/>
  <Override PartName="/ppt/media/image69.jpeg" ContentType="image/jpeg"/>
  <Override PartName="/ppt/media/image70.jpeg" ContentType="image/jpeg"/>
  <Override PartName="/ppt/media/image71.jpeg" ContentType="image/jpeg"/>
  <Override PartName="/ppt/media/image72.jpeg" ContentType="image/jpeg"/>
  <Override PartName="/ppt/media/image73.jpeg" ContentType="image/jpeg"/>
  <Override PartName="/ppt/media/image74.jpeg" ContentType="image/jpeg"/>
  <Override PartName="/ppt/media/image75.jpeg" ContentType="image/jpeg"/>
  <Override PartName="/ppt/media/image76.jpeg" ContentType="image/jpeg"/>
  <Override PartName="/ppt/media/image77.jpeg" ContentType="image/jpeg"/>
  <Override PartName="/ppt/media/image78.jpeg" ContentType="image/jpeg"/>
  <Override PartName="/ppt/media/image79.jpeg" ContentType="image/jpeg"/>
  <Override PartName="/ppt/media/image80.jpeg" ContentType="image/jpeg"/>
  <Override PartName="/ppt/media/image81.jpeg" ContentType="image/jpeg"/>
  <Override PartName="/ppt/media/image82.jpeg" ContentType="image/jpeg"/>
  <Override PartName="/ppt/media/image83.jpeg" ContentType="image/jpeg"/>
  <Override PartName="/ppt/media/image84.jpeg" ContentType="image/jpeg"/>
  <Override PartName="/ppt/media/image85.jpeg" ContentType="image/jpeg"/>
  <Override PartName="/ppt/media/image86.jpeg" ContentType="image/jpeg"/>
  <Override PartName="/ppt/media/image87.jpeg" ContentType="image/jpeg"/>
  <Override PartName="/ppt/media/image88.jpeg" ContentType="image/jpeg"/>
  <Override PartName="/ppt/media/image89.jpeg" ContentType="image/jpeg"/>
  <Override PartName="/ppt/media/image90.jpeg" ContentType="image/jpeg"/>
  <Override PartName="/ppt/media/image91.jpeg" ContentType="image/jpeg"/>
  <Override PartName="/ppt/media/image92.jpeg" ContentType="image/jpeg"/>
  <Override PartName="/ppt/media/image93.jpeg" ContentType="image/jpeg"/>
  <Override PartName="/ppt/media/image94.jpeg" ContentType="image/jpeg"/>
  <Override PartName="/ppt/media/image95.jpeg" ContentType="image/jpeg"/>
  <Override PartName="/ppt/media/image96.jpeg" ContentType="image/jpeg"/>
  <Override PartName="/ppt/media/image97.jpeg" ContentType="image/jpeg"/>
  <Override PartName="/ppt/media/image98.jpeg" ContentType="image/jpeg"/>
  <Override PartName="/ppt/media/image99.jpeg" ContentType="image/jpeg"/>
  <Override PartName="/ppt/media/image100.jpeg" ContentType="image/jpeg"/>
  <Override PartName="/ppt/media/image101.jpeg" ContentType="image/jpeg"/>
  <Override PartName="/ppt/media/image102.jpeg" ContentType="image/jpeg"/>
  <Override PartName="/ppt/media/image103.jpeg" ContentType="image/jpeg"/>
  <Override PartName="/ppt/media/image104.jpeg" ContentType="image/jpeg"/>
  <Override PartName="/ppt/media/image105.jpeg" ContentType="image/jpeg"/>
  <Override PartName="/ppt/media/image106.jpeg" ContentType="image/jpeg"/>
  <Override PartName="/ppt/media/image107.jpeg" ContentType="image/jpeg"/>
  <Override PartName="/ppt/media/image108.jpeg" ContentType="image/jpeg"/>
  <Override PartName="/ppt/media/image109.jpeg" ContentType="image/jpeg"/>
  <Override PartName="/ppt/media/image110.jpeg" ContentType="image/jpeg"/>
  <Override PartName="/ppt/media/image111.jpeg" ContentType="image/jpeg"/>
  <Override PartName="/ppt/media/image112.jpeg" ContentType="image/jpeg"/>
  <Override PartName="/ppt/media/image113.jpeg" ContentType="image/jpeg"/>
  <Override PartName="/ppt/media/image114.jpeg" ContentType="image/jpeg"/>
  <Override PartName="/ppt/media/image115.jpeg" ContentType="image/jpeg"/>
  <Override PartName="/ppt/media/image116.jpeg" ContentType="image/jpeg"/>
  <Override PartName="/ppt/media/image117.jpeg" ContentType="image/jpeg"/>
  <Override PartName="/ppt/media/image118.jpeg" ContentType="image/jpeg"/>
  <Override PartName="/ppt/media/image119.jpeg" ContentType="image/jpeg"/>
  <Override PartName="/ppt/media/image120.jpeg" ContentType="image/jpeg"/>
  <Override PartName="/ppt/media/image121.jpeg" ContentType="image/jpeg"/>
  <Override PartName="/ppt/media/image122.jpeg" ContentType="image/jpeg"/>
  <Override PartName="/ppt/media/image123.jpeg" ContentType="image/jpeg"/>
  <Override PartName="/ppt/media/image124.jpeg" ContentType="image/jpeg"/>
  <Override PartName="/ppt/media/image125.jpeg" ContentType="image/jpeg"/>
  <Override PartName="/ppt/media/image126.jpeg" ContentType="image/jpeg"/>
  <Override PartName="/ppt/media/image127.jpeg" ContentType="image/jpeg"/>
  <Override PartName="/ppt/media/image128.jpeg" ContentType="image/jpeg"/>
  <Override PartName="/ppt/media/image129.jpeg" ContentType="image/jpeg"/>
  <Override PartName="/ppt/media/image130.jpeg" ContentType="image/jpeg"/>
  <Override PartName="/ppt/media/image131.jpeg" ContentType="image/jpeg"/>
  <Override PartName="/ppt/media/image13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3175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19250" y="660400"/>
            <a:ext cx="9758016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299" y="638919"/>
            <a:ext cx="5325770" cy="8216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31000" y="4965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31000" y="635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583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9" Type="http://schemas.openxmlformats.org/officeDocument/2006/relationships/image" Target="../media/image14.jpeg"/><Relationship Id="rId10" Type="http://schemas.openxmlformats.org/officeDocument/2006/relationships/image" Target="../media/image15.jpeg"/><Relationship Id="rId11" Type="http://schemas.openxmlformats.org/officeDocument/2006/relationships/image" Target="../media/image16.jpeg"/><Relationship Id="rId12" Type="http://schemas.openxmlformats.org/officeDocument/2006/relationships/image" Target="../media/image17.jpeg"/><Relationship Id="rId13" Type="http://schemas.openxmlformats.org/officeDocument/2006/relationships/image" Target="../media/image18.jpeg"/><Relationship Id="rId14" Type="http://schemas.openxmlformats.org/officeDocument/2006/relationships/image" Target="../media/image19.jpeg"/><Relationship Id="rId15" Type="http://schemas.openxmlformats.org/officeDocument/2006/relationships/image" Target="../media/image20.jpeg"/><Relationship Id="rId16" Type="http://schemas.openxmlformats.org/officeDocument/2006/relationships/image" Target="../media/image21.jpeg"/><Relationship Id="rId17" Type="http://schemas.openxmlformats.org/officeDocument/2006/relationships/image" Target="../media/image22.jpeg"/><Relationship Id="rId18" Type="http://schemas.openxmlformats.org/officeDocument/2006/relationships/image" Target="../media/image23.jpeg"/><Relationship Id="rId19" Type="http://schemas.openxmlformats.org/officeDocument/2006/relationships/image" Target="../media/image24.jpeg"/><Relationship Id="rId20" Type="http://schemas.openxmlformats.org/officeDocument/2006/relationships/image" Target="../media/image25.jpeg"/><Relationship Id="rId21" Type="http://schemas.openxmlformats.org/officeDocument/2006/relationships/image" Target="../media/image26.jpeg"/><Relationship Id="rId22" Type="http://schemas.openxmlformats.org/officeDocument/2006/relationships/image" Target="../media/image27.jpeg"/><Relationship Id="rId23" Type="http://schemas.openxmlformats.org/officeDocument/2006/relationships/image" Target="../media/image28.jpeg"/><Relationship Id="rId24" Type="http://schemas.openxmlformats.org/officeDocument/2006/relationships/image" Target="../media/image29.jpeg"/><Relationship Id="rId25" Type="http://schemas.openxmlformats.org/officeDocument/2006/relationships/image" Target="../media/image30.jpeg"/><Relationship Id="rId26" Type="http://schemas.openxmlformats.org/officeDocument/2006/relationships/image" Target="../media/image31.jpeg"/><Relationship Id="rId27" Type="http://schemas.openxmlformats.org/officeDocument/2006/relationships/image" Target="../media/image32.jpeg"/><Relationship Id="rId28" Type="http://schemas.openxmlformats.org/officeDocument/2006/relationships/image" Target="../media/image33.jpeg"/><Relationship Id="rId29" Type="http://schemas.openxmlformats.org/officeDocument/2006/relationships/image" Target="../media/image34.jpeg"/><Relationship Id="rId30" Type="http://schemas.openxmlformats.org/officeDocument/2006/relationships/image" Target="../media/image35.jpeg"/><Relationship Id="rId31" Type="http://schemas.openxmlformats.org/officeDocument/2006/relationships/image" Target="../media/image36.jpeg"/><Relationship Id="rId32" Type="http://schemas.openxmlformats.org/officeDocument/2006/relationships/image" Target="../media/image37.jpeg"/><Relationship Id="rId33" Type="http://schemas.openxmlformats.org/officeDocument/2006/relationships/image" Target="../media/image38.jpeg"/><Relationship Id="rId34" Type="http://schemas.openxmlformats.org/officeDocument/2006/relationships/image" Target="../media/image39.jpeg"/><Relationship Id="rId35" Type="http://schemas.openxmlformats.org/officeDocument/2006/relationships/image" Target="../media/image40.jpeg"/><Relationship Id="rId36" Type="http://schemas.openxmlformats.org/officeDocument/2006/relationships/image" Target="../media/image41.jpeg"/><Relationship Id="rId37" Type="http://schemas.openxmlformats.org/officeDocument/2006/relationships/image" Target="../media/image42.jpeg"/><Relationship Id="rId38" Type="http://schemas.openxmlformats.org/officeDocument/2006/relationships/image" Target="../media/image43.jpeg"/><Relationship Id="rId39" Type="http://schemas.openxmlformats.org/officeDocument/2006/relationships/image" Target="../media/image44.jpeg"/><Relationship Id="rId40" Type="http://schemas.openxmlformats.org/officeDocument/2006/relationships/image" Target="../media/image45.jpeg"/><Relationship Id="rId41" Type="http://schemas.openxmlformats.org/officeDocument/2006/relationships/image" Target="../media/image46.jpeg"/><Relationship Id="rId42" Type="http://schemas.openxmlformats.org/officeDocument/2006/relationships/image" Target="../media/image47.jpeg"/><Relationship Id="rId43" Type="http://schemas.openxmlformats.org/officeDocument/2006/relationships/image" Target="../media/image48.jpeg"/><Relationship Id="rId44" Type="http://schemas.openxmlformats.org/officeDocument/2006/relationships/image" Target="../media/image49.jpeg"/><Relationship Id="rId45" Type="http://schemas.openxmlformats.org/officeDocument/2006/relationships/image" Target="../media/image50.jpeg"/><Relationship Id="rId46" Type="http://schemas.openxmlformats.org/officeDocument/2006/relationships/image" Target="../media/image51.jpeg"/><Relationship Id="rId47" Type="http://schemas.openxmlformats.org/officeDocument/2006/relationships/image" Target="../media/image52.jpeg"/><Relationship Id="rId48" Type="http://schemas.openxmlformats.org/officeDocument/2006/relationships/image" Target="../media/image53.jpeg"/><Relationship Id="rId49" Type="http://schemas.openxmlformats.org/officeDocument/2006/relationships/image" Target="../media/image54.jpeg"/><Relationship Id="rId50" Type="http://schemas.openxmlformats.org/officeDocument/2006/relationships/image" Target="../media/image55.jpeg"/><Relationship Id="rId51" Type="http://schemas.openxmlformats.org/officeDocument/2006/relationships/image" Target="../media/image56.jpeg"/><Relationship Id="rId52" Type="http://schemas.openxmlformats.org/officeDocument/2006/relationships/image" Target="../media/image57.jpeg"/><Relationship Id="rId53" Type="http://schemas.openxmlformats.org/officeDocument/2006/relationships/image" Target="../media/image58.jpeg"/><Relationship Id="rId54" Type="http://schemas.openxmlformats.org/officeDocument/2006/relationships/image" Target="../media/image59.jpeg"/><Relationship Id="rId55" Type="http://schemas.openxmlformats.org/officeDocument/2006/relationships/image" Target="../media/image60.jpeg"/><Relationship Id="rId56" Type="http://schemas.openxmlformats.org/officeDocument/2006/relationships/image" Target="../media/image61.jpeg"/><Relationship Id="rId57" Type="http://schemas.openxmlformats.org/officeDocument/2006/relationships/image" Target="../media/image62.jpeg"/><Relationship Id="rId58" Type="http://schemas.openxmlformats.org/officeDocument/2006/relationships/image" Target="../media/image63.jpeg"/><Relationship Id="rId59" Type="http://schemas.openxmlformats.org/officeDocument/2006/relationships/image" Target="../media/image64.jpeg"/><Relationship Id="rId60" Type="http://schemas.openxmlformats.org/officeDocument/2006/relationships/image" Target="../media/image65.jpeg"/><Relationship Id="rId61" Type="http://schemas.openxmlformats.org/officeDocument/2006/relationships/image" Target="../media/image66.jpeg"/><Relationship Id="rId62" Type="http://schemas.openxmlformats.org/officeDocument/2006/relationships/image" Target="../media/image67.jpeg"/><Relationship Id="rId63" Type="http://schemas.openxmlformats.org/officeDocument/2006/relationships/image" Target="../media/image68.jpeg"/><Relationship Id="rId64" Type="http://schemas.openxmlformats.org/officeDocument/2006/relationships/image" Target="../media/image69.jpeg"/><Relationship Id="rId65" Type="http://schemas.openxmlformats.org/officeDocument/2006/relationships/image" Target="../media/image70.jpeg"/><Relationship Id="rId66" Type="http://schemas.openxmlformats.org/officeDocument/2006/relationships/image" Target="../media/image71.jpeg"/><Relationship Id="rId67" Type="http://schemas.openxmlformats.org/officeDocument/2006/relationships/image" Target="../media/image72.jpeg"/><Relationship Id="rId68" Type="http://schemas.openxmlformats.org/officeDocument/2006/relationships/image" Target="../media/image73.jpeg"/><Relationship Id="rId69" Type="http://schemas.openxmlformats.org/officeDocument/2006/relationships/image" Target="../media/image74.jpeg"/><Relationship Id="rId70" Type="http://schemas.openxmlformats.org/officeDocument/2006/relationships/image" Target="../media/image75.jpeg"/><Relationship Id="rId71" Type="http://schemas.openxmlformats.org/officeDocument/2006/relationships/image" Target="../media/image76.jpeg"/><Relationship Id="rId72" Type="http://schemas.openxmlformats.org/officeDocument/2006/relationships/image" Target="../media/image77.jpeg"/><Relationship Id="rId73" Type="http://schemas.openxmlformats.org/officeDocument/2006/relationships/image" Target="../media/image78.jpeg"/><Relationship Id="rId74" Type="http://schemas.openxmlformats.org/officeDocument/2006/relationships/image" Target="../media/image79.jpeg"/><Relationship Id="rId75" Type="http://schemas.openxmlformats.org/officeDocument/2006/relationships/image" Target="../media/image80.jpeg"/><Relationship Id="rId76" Type="http://schemas.openxmlformats.org/officeDocument/2006/relationships/image" Target="../media/image81.jpeg"/><Relationship Id="rId77" Type="http://schemas.openxmlformats.org/officeDocument/2006/relationships/image" Target="../media/image82.jpeg"/><Relationship Id="rId78" Type="http://schemas.openxmlformats.org/officeDocument/2006/relationships/image" Target="../media/image83.jpeg"/><Relationship Id="rId79" Type="http://schemas.openxmlformats.org/officeDocument/2006/relationships/image" Target="../media/image84.jpeg"/><Relationship Id="rId80" Type="http://schemas.openxmlformats.org/officeDocument/2006/relationships/image" Target="../media/image85.jpeg"/><Relationship Id="rId81" Type="http://schemas.openxmlformats.org/officeDocument/2006/relationships/image" Target="../media/image86.jpeg"/><Relationship Id="rId82" Type="http://schemas.openxmlformats.org/officeDocument/2006/relationships/image" Target="../media/image87.jpeg"/><Relationship Id="rId83" Type="http://schemas.openxmlformats.org/officeDocument/2006/relationships/image" Target="../media/image88.jpeg"/><Relationship Id="rId84" Type="http://schemas.openxmlformats.org/officeDocument/2006/relationships/image" Target="../media/image89.jpeg"/><Relationship Id="rId85" Type="http://schemas.openxmlformats.org/officeDocument/2006/relationships/image" Target="../media/image90.jpeg"/><Relationship Id="rId86" Type="http://schemas.openxmlformats.org/officeDocument/2006/relationships/image" Target="../media/image91.jpeg"/><Relationship Id="rId87" Type="http://schemas.openxmlformats.org/officeDocument/2006/relationships/image" Target="../media/image92.jpeg"/><Relationship Id="rId88" Type="http://schemas.openxmlformats.org/officeDocument/2006/relationships/image" Target="../media/image93.jpeg"/><Relationship Id="rId89" Type="http://schemas.openxmlformats.org/officeDocument/2006/relationships/image" Target="../media/image94.jpeg"/><Relationship Id="rId90" Type="http://schemas.openxmlformats.org/officeDocument/2006/relationships/image" Target="../media/image95.jpeg"/><Relationship Id="rId91" Type="http://schemas.openxmlformats.org/officeDocument/2006/relationships/image" Target="../media/image96.jpeg"/><Relationship Id="rId92" Type="http://schemas.openxmlformats.org/officeDocument/2006/relationships/image" Target="../media/image97.jpeg"/><Relationship Id="rId93" Type="http://schemas.openxmlformats.org/officeDocument/2006/relationships/image" Target="../media/image98.jpeg"/><Relationship Id="rId94" Type="http://schemas.openxmlformats.org/officeDocument/2006/relationships/image" Target="../media/image99.jpeg"/><Relationship Id="rId95" Type="http://schemas.openxmlformats.org/officeDocument/2006/relationships/image" Target="../media/image100.jpeg"/><Relationship Id="rId96" Type="http://schemas.openxmlformats.org/officeDocument/2006/relationships/image" Target="../media/image101.jpeg"/><Relationship Id="rId97" Type="http://schemas.openxmlformats.org/officeDocument/2006/relationships/image" Target="../media/image102.jpeg"/><Relationship Id="rId98" Type="http://schemas.openxmlformats.org/officeDocument/2006/relationships/image" Target="../media/image103.jpeg"/><Relationship Id="rId99" Type="http://schemas.openxmlformats.org/officeDocument/2006/relationships/image" Target="../media/image104.jpeg"/><Relationship Id="rId100" Type="http://schemas.openxmlformats.org/officeDocument/2006/relationships/image" Target="../media/image105.jpeg"/><Relationship Id="rId101" Type="http://schemas.openxmlformats.org/officeDocument/2006/relationships/image" Target="../media/image106.jpeg"/><Relationship Id="rId102" Type="http://schemas.openxmlformats.org/officeDocument/2006/relationships/image" Target="../media/image107.jpeg"/><Relationship Id="rId103" Type="http://schemas.openxmlformats.org/officeDocument/2006/relationships/image" Target="../media/image108.jpeg"/><Relationship Id="rId104" Type="http://schemas.openxmlformats.org/officeDocument/2006/relationships/image" Target="../media/image109.jpeg"/><Relationship Id="rId105" Type="http://schemas.openxmlformats.org/officeDocument/2006/relationships/image" Target="../media/image110.jpeg"/><Relationship Id="rId106" Type="http://schemas.openxmlformats.org/officeDocument/2006/relationships/image" Target="../media/image111.jpeg"/><Relationship Id="rId107" Type="http://schemas.openxmlformats.org/officeDocument/2006/relationships/image" Target="../media/image112.jpeg"/><Relationship Id="rId108" Type="http://schemas.openxmlformats.org/officeDocument/2006/relationships/image" Target="../media/image113.jpeg"/><Relationship Id="rId109" Type="http://schemas.openxmlformats.org/officeDocument/2006/relationships/image" Target="../media/image114.jpeg"/><Relationship Id="rId110" Type="http://schemas.openxmlformats.org/officeDocument/2006/relationships/image" Target="../media/image115.jpeg"/><Relationship Id="rId111" Type="http://schemas.openxmlformats.org/officeDocument/2006/relationships/image" Target="../media/image116.jpeg"/><Relationship Id="rId112" Type="http://schemas.openxmlformats.org/officeDocument/2006/relationships/image" Target="../media/image117.jpeg"/><Relationship Id="rId113" Type="http://schemas.openxmlformats.org/officeDocument/2006/relationships/image" Target="../media/image118.jpeg"/><Relationship Id="rId114" Type="http://schemas.openxmlformats.org/officeDocument/2006/relationships/image" Target="../media/image119.jpeg"/><Relationship Id="rId115" Type="http://schemas.openxmlformats.org/officeDocument/2006/relationships/image" Target="../media/image120.jpeg"/><Relationship Id="rId116" Type="http://schemas.openxmlformats.org/officeDocument/2006/relationships/image" Target="../media/image121.jpeg"/><Relationship Id="rId117" Type="http://schemas.openxmlformats.org/officeDocument/2006/relationships/image" Target="../media/image122.jpeg"/><Relationship Id="rId118" Type="http://schemas.openxmlformats.org/officeDocument/2006/relationships/image" Target="../media/image123.jpeg"/><Relationship Id="rId119" Type="http://schemas.openxmlformats.org/officeDocument/2006/relationships/image" Target="../media/image124.jpeg"/><Relationship Id="rId120" Type="http://schemas.openxmlformats.org/officeDocument/2006/relationships/image" Target="../media/image125.jpeg"/><Relationship Id="rId121" Type="http://schemas.openxmlformats.org/officeDocument/2006/relationships/image" Target="../media/image126.jpeg"/><Relationship Id="rId122" Type="http://schemas.openxmlformats.org/officeDocument/2006/relationships/image" Target="../media/image127.jpeg"/><Relationship Id="rId123" Type="http://schemas.openxmlformats.org/officeDocument/2006/relationships/image" Target="../media/image128.jpeg"/><Relationship Id="rId124" Type="http://schemas.openxmlformats.org/officeDocument/2006/relationships/image" Target="../media/image129.jpeg"/><Relationship Id="rId125" Type="http://schemas.openxmlformats.org/officeDocument/2006/relationships/image" Target="../media/image130.jpeg"/><Relationship Id="rId126" Type="http://schemas.openxmlformats.org/officeDocument/2006/relationships/image" Target="../media/image131.jpeg"/><Relationship Id="rId127" Type="http://schemas.openxmlformats.org/officeDocument/2006/relationships/image" Target="../media/image132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9" Type="http://schemas.openxmlformats.org/officeDocument/2006/relationships/image" Target="../media/image14.jpeg"/><Relationship Id="rId10" Type="http://schemas.openxmlformats.org/officeDocument/2006/relationships/image" Target="../media/image15.jpeg"/><Relationship Id="rId11" Type="http://schemas.openxmlformats.org/officeDocument/2006/relationships/image" Target="../media/image16.jpeg"/><Relationship Id="rId12" Type="http://schemas.openxmlformats.org/officeDocument/2006/relationships/image" Target="../media/image17.jpeg"/><Relationship Id="rId13" Type="http://schemas.openxmlformats.org/officeDocument/2006/relationships/image" Target="../media/image18.jpeg"/><Relationship Id="rId14" Type="http://schemas.openxmlformats.org/officeDocument/2006/relationships/image" Target="../media/image19.jpeg"/><Relationship Id="rId15" Type="http://schemas.openxmlformats.org/officeDocument/2006/relationships/image" Target="../media/image20.jpeg"/><Relationship Id="rId16" Type="http://schemas.openxmlformats.org/officeDocument/2006/relationships/image" Target="../media/image21.jpeg"/><Relationship Id="rId17" Type="http://schemas.openxmlformats.org/officeDocument/2006/relationships/image" Target="../media/image22.jpeg"/><Relationship Id="rId18" Type="http://schemas.openxmlformats.org/officeDocument/2006/relationships/image" Target="../media/image23.jpeg"/><Relationship Id="rId19" Type="http://schemas.openxmlformats.org/officeDocument/2006/relationships/image" Target="../media/image24.jpeg"/><Relationship Id="rId20" Type="http://schemas.openxmlformats.org/officeDocument/2006/relationships/image" Target="../media/image25.jpeg"/><Relationship Id="rId21" Type="http://schemas.openxmlformats.org/officeDocument/2006/relationships/image" Target="../media/image26.jpeg"/><Relationship Id="rId22" Type="http://schemas.openxmlformats.org/officeDocument/2006/relationships/image" Target="../media/image27.jpeg"/><Relationship Id="rId23" Type="http://schemas.openxmlformats.org/officeDocument/2006/relationships/image" Target="../media/image28.jpeg"/><Relationship Id="rId24" Type="http://schemas.openxmlformats.org/officeDocument/2006/relationships/image" Target="../media/image29.jpeg"/><Relationship Id="rId25" Type="http://schemas.openxmlformats.org/officeDocument/2006/relationships/image" Target="../media/image30.jpeg"/><Relationship Id="rId26" Type="http://schemas.openxmlformats.org/officeDocument/2006/relationships/image" Target="../media/image31.jpeg"/><Relationship Id="rId27" Type="http://schemas.openxmlformats.org/officeDocument/2006/relationships/image" Target="../media/image32.jpeg"/><Relationship Id="rId28" Type="http://schemas.openxmlformats.org/officeDocument/2006/relationships/image" Target="../media/image33.jpeg"/><Relationship Id="rId29" Type="http://schemas.openxmlformats.org/officeDocument/2006/relationships/image" Target="../media/image34.jpeg"/><Relationship Id="rId30" Type="http://schemas.openxmlformats.org/officeDocument/2006/relationships/image" Target="../media/image35.jpeg"/><Relationship Id="rId31" Type="http://schemas.openxmlformats.org/officeDocument/2006/relationships/image" Target="../media/image36.jpeg"/><Relationship Id="rId32" Type="http://schemas.openxmlformats.org/officeDocument/2006/relationships/image" Target="../media/image37.jpeg"/><Relationship Id="rId33" Type="http://schemas.openxmlformats.org/officeDocument/2006/relationships/image" Target="../media/image38.jpeg"/><Relationship Id="rId34" Type="http://schemas.openxmlformats.org/officeDocument/2006/relationships/image" Target="../media/image39.jpeg"/><Relationship Id="rId35" Type="http://schemas.openxmlformats.org/officeDocument/2006/relationships/image" Target="../media/image40.jpeg"/><Relationship Id="rId36" Type="http://schemas.openxmlformats.org/officeDocument/2006/relationships/image" Target="../media/image41.jpeg"/><Relationship Id="rId37" Type="http://schemas.openxmlformats.org/officeDocument/2006/relationships/image" Target="../media/image42.jpeg"/><Relationship Id="rId38" Type="http://schemas.openxmlformats.org/officeDocument/2006/relationships/image" Target="../media/image43.jpeg"/><Relationship Id="rId39" Type="http://schemas.openxmlformats.org/officeDocument/2006/relationships/image" Target="../media/image44.jpeg"/><Relationship Id="rId40" Type="http://schemas.openxmlformats.org/officeDocument/2006/relationships/image" Target="../media/image45.jpeg"/><Relationship Id="rId41" Type="http://schemas.openxmlformats.org/officeDocument/2006/relationships/image" Target="../media/image46.jpeg"/><Relationship Id="rId42" Type="http://schemas.openxmlformats.org/officeDocument/2006/relationships/image" Target="../media/image47.jpeg"/><Relationship Id="rId43" Type="http://schemas.openxmlformats.org/officeDocument/2006/relationships/image" Target="../media/image48.jpeg"/><Relationship Id="rId44" Type="http://schemas.openxmlformats.org/officeDocument/2006/relationships/image" Target="../media/image49.jpeg"/><Relationship Id="rId45" Type="http://schemas.openxmlformats.org/officeDocument/2006/relationships/image" Target="../media/image50.jpeg"/><Relationship Id="rId46" Type="http://schemas.openxmlformats.org/officeDocument/2006/relationships/image" Target="../media/image51.jpeg"/><Relationship Id="rId47" Type="http://schemas.openxmlformats.org/officeDocument/2006/relationships/image" Target="../media/image52.jpeg"/><Relationship Id="rId48" Type="http://schemas.openxmlformats.org/officeDocument/2006/relationships/image" Target="../media/image53.jpeg"/><Relationship Id="rId49" Type="http://schemas.openxmlformats.org/officeDocument/2006/relationships/image" Target="../media/image54.jpeg"/><Relationship Id="rId50" Type="http://schemas.openxmlformats.org/officeDocument/2006/relationships/image" Target="../media/image55.jpeg"/><Relationship Id="rId51" Type="http://schemas.openxmlformats.org/officeDocument/2006/relationships/image" Target="../media/image56.jpeg"/><Relationship Id="rId52" Type="http://schemas.openxmlformats.org/officeDocument/2006/relationships/image" Target="../media/image57.jpeg"/><Relationship Id="rId53" Type="http://schemas.openxmlformats.org/officeDocument/2006/relationships/image" Target="../media/image58.jpeg"/><Relationship Id="rId54" Type="http://schemas.openxmlformats.org/officeDocument/2006/relationships/image" Target="../media/image59.jpeg"/><Relationship Id="rId55" Type="http://schemas.openxmlformats.org/officeDocument/2006/relationships/image" Target="../media/image60.jpeg"/><Relationship Id="rId56" Type="http://schemas.openxmlformats.org/officeDocument/2006/relationships/image" Target="../media/image61.jpeg"/><Relationship Id="rId57" Type="http://schemas.openxmlformats.org/officeDocument/2006/relationships/image" Target="../media/image62.jpeg"/><Relationship Id="rId58" Type="http://schemas.openxmlformats.org/officeDocument/2006/relationships/image" Target="../media/image63.jpeg"/><Relationship Id="rId59" Type="http://schemas.openxmlformats.org/officeDocument/2006/relationships/image" Target="../media/image64.jpeg"/><Relationship Id="rId60" Type="http://schemas.openxmlformats.org/officeDocument/2006/relationships/image" Target="../media/image65.jpeg"/><Relationship Id="rId61" Type="http://schemas.openxmlformats.org/officeDocument/2006/relationships/image" Target="../media/image66.jpeg"/><Relationship Id="rId62" Type="http://schemas.openxmlformats.org/officeDocument/2006/relationships/image" Target="../media/image67.jpeg"/><Relationship Id="rId63" Type="http://schemas.openxmlformats.org/officeDocument/2006/relationships/image" Target="../media/image68.jpeg"/><Relationship Id="rId64" Type="http://schemas.openxmlformats.org/officeDocument/2006/relationships/image" Target="../media/image69.jpeg"/><Relationship Id="rId65" Type="http://schemas.openxmlformats.org/officeDocument/2006/relationships/image" Target="../media/image70.jpeg"/><Relationship Id="rId66" Type="http://schemas.openxmlformats.org/officeDocument/2006/relationships/image" Target="../media/image71.jpeg"/><Relationship Id="rId67" Type="http://schemas.openxmlformats.org/officeDocument/2006/relationships/image" Target="../media/image72.jpeg"/><Relationship Id="rId68" Type="http://schemas.openxmlformats.org/officeDocument/2006/relationships/image" Target="../media/image73.jpeg"/><Relationship Id="rId69" Type="http://schemas.openxmlformats.org/officeDocument/2006/relationships/image" Target="../media/image74.jpeg"/><Relationship Id="rId70" Type="http://schemas.openxmlformats.org/officeDocument/2006/relationships/image" Target="../media/image75.jpeg"/><Relationship Id="rId71" Type="http://schemas.openxmlformats.org/officeDocument/2006/relationships/image" Target="../media/image76.jpeg"/><Relationship Id="rId72" Type="http://schemas.openxmlformats.org/officeDocument/2006/relationships/image" Target="../media/image77.jpeg"/><Relationship Id="rId73" Type="http://schemas.openxmlformats.org/officeDocument/2006/relationships/image" Target="../media/image78.jpeg"/><Relationship Id="rId74" Type="http://schemas.openxmlformats.org/officeDocument/2006/relationships/image" Target="../media/image79.jpeg"/><Relationship Id="rId75" Type="http://schemas.openxmlformats.org/officeDocument/2006/relationships/image" Target="../media/image80.jpeg"/><Relationship Id="rId76" Type="http://schemas.openxmlformats.org/officeDocument/2006/relationships/image" Target="../media/image81.jpeg"/><Relationship Id="rId77" Type="http://schemas.openxmlformats.org/officeDocument/2006/relationships/image" Target="../media/image82.jpeg"/><Relationship Id="rId78" Type="http://schemas.openxmlformats.org/officeDocument/2006/relationships/image" Target="../media/image83.jpeg"/><Relationship Id="rId79" Type="http://schemas.openxmlformats.org/officeDocument/2006/relationships/image" Target="../media/image84.jpeg"/><Relationship Id="rId80" Type="http://schemas.openxmlformats.org/officeDocument/2006/relationships/image" Target="../media/image85.jpeg"/><Relationship Id="rId81" Type="http://schemas.openxmlformats.org/officeDocument/2006/relationships/image" Target="../media/image86.jpeg"/><Relationship Id="rId82" Type="http://schemas.openxmlformats.org/officeDocument/2006/relationships/image" Target="../media/image87.jpeg"/><Relationship Id="rId83" Type="http://schemas.openxmlformats.org/officeDocument/2006/relationships/image" Target="../media/image88.jpeg"/><Relationship Id="rId84" Type="http://schemas.openxmlformats.org/officeDocument/2006/relationships/image" Target="../media/image89.jpeg"/><Relationship Id="rId85" Type="http://schemas.openxmlformats.org/officeDocument/2006/relationships/image" Target="../media/image90.jpeg"/><Relationship Id="rId86" Type="http://schemas.openxmlformats.org/officeDocument/2006/relationships/image" Target="../media/image91.jpeg"/><Relationship Id="rId87" Type="http://schemas.openxmlformats.org/officeDocument/2006/relationships/image" Target="../media/image92.jpeg"/><Relationship Id="rId88" Type="http://schemas.openxmlformats.org/officeDocument/2006/relationships/image" Target="../media/image93.jpeg"/><Relationship Id="rId89" Type="http://schemas.openxmlformats.org/officeDocument/2006/relationships/image" Target="../media/image94.jpeg"/><Relationship Id="rId90" Type="http://schemas.openxmlformats.org/officeDocument/2006/relationships/image" Target="../media/image95.jpeg"/><Relationship Id="rId91" Type="http://schemas.openxmlformats.org/officeDocument/2006/relationships/image" Target="../media/image96.jpeg"/><Relationship Id="rId92" Type="http://schemas.openxmlformats.org/officeDocument/2006/relationships/image" Target="../media/image97.jpeg"/><Relationship Id="rId93" Type="http://schemas.openxmlformats.org/officeDocument/2006/relationships/image" Target="../media/image98.jpeg"/><Relationship Id="rId94" Type="http://schemas.openxmlformats.org/officeDocument/2006/relationships/image" Target="../media/image99.jpeg"/><Relationship Id="rId95" Type="http://schemas.openxmlformats.org/officeDocument/2006/relationships/image" Target="../media/image100.jpeg"/><Relationship Id="rId96" Type="http://schemas.openxmlformats.org/officeDocument/2006/relationships/image" Target="../media/image101.jpeg"/><Relationship Id="rId97" Type="http://schemas.openxmlformats.org/officeDocument/2006/relationships/image" Target="../media/image102.jpeg"/><Relationship Id="rId98" Type="http://schemas.openxmlformats.org/officeDocument/2006/relationships/image" Target="../media/image103.jpeg"/><Relationship Id="rId99" Type="http://schemas.openxmlformats.org/officeDocument/2006/relationships/image" Target="../media/image104.jpeg"/><Relationship Id="rId100" Type="http://schemas.openxmlformats.org/officeDocument/2006/relationships/image" Target="../media/image105.jpeg"/><Relationship Id="rId101" Type="http://schemas.openxmlformats.org/officeDocument/2006/relationships/image" Target="../media/image106.jpeg"/><Relationship Id="rId102" Type="http://schemas.openxmlformats.org/officeDocument/2006/relationships/image" Target="../media/image107.jpeg"/><Relationship Id="rId103" Type="http://schemas.openxmlformats.org/officeDocument/2006/relationships/image" Target="../media/image108.jpeg"/><Relationship Id="rId104" Type="http://schemas.openxmlformats.org/officeDocument/2006/relationships/image" Target="../media/image109.jpeg"/><Relationship Id="rId105" Type="http://schemas.openxmlformats.org/officeDocument/2006/relationships/image" Target="../media/image110.jpeg"/><Relationship Id="rId106" Type="http://schemas.openxmlformats.org/officeDocument/2006/relationships/image" Target="../media/image111.jpeg"/><Relationship Id="rId107" Type="http://schemas.openxmlformats.org/officeDocument/2006/relationships/image" Target="../media/image112.jpeg"/><Relationship Id="rId108" Type="http://schemas.openxmlformats.org/officeDocument/2006/relationships/image" Target="../media/image113.jpeg"/><Relationship Id="rId109" Type="http://schemas.openxmlformats.org/officeDocument/2006/relationships/image" Target="../media/image114.jpeg"/><Relationship Id="rId110" Type="http://schemas.openxmlformats.org/officeDocument/2006/relationships/image" Target="../media/image115.jpeg"/><Relationship Id="rId111" Type="http://schemas.openxmlformats.org/officeDocument/2006/relationships/image" Target="../media/image116.jpeg"/><Relationship Id="rId112" Type="http://schemas.openxmlformats.org/officeDocument/2006/relationships/image" Target="../media/image117.jpeg"/><Relationship Id="rId113" Type="http://schemas.openxmlformats.org/officeDocument/2006/relationships/image" Target="../media/image118.jpeg"/><Relationship Id="rId114" Type="http://schemas.openxmlformats.org/officeDocument/2006/relationships/image" Target="../media/image119.jpeg"/><Relationship Id="rId115" Type="http://schemas.openxmlformats.org/officeDocument/2006/relationships/image" Target="../media/image120.jpeg"/><Relationship Id="rId116" Type="http://schemas.openxmlformats.org/officeDocument/2006/relationships/image" Target="../media/image121.jpeg"/><Relationship Id="rId117" Type="http://schemas.openxmlformats.org/officeDocument/2006/relationships/image" Target="../media/image122.jpeg"/><Relationship Id="rId118" Type="http://schemas.openxmlformats.org/officeDocument/2006/relationships/image" Target="../media/image123.jpeg"/><Relationship Id="rId119" Type="http://schemas.openxmlformats.org/officeDocument/2006/relationships/image" Target="../media/image124.jpeg"/><Relationship Id="rId120" Type="http://schemas.openxmlformats.org/officeDocument/2006/relationships/image" Target="../media/image125.jpeg"/><Relationship Id="rId121" Type="http://schemas.openxmlformats.org/officeDocument/2006/relationships/image" Target="../media/image126.jpeg"/><Relationship Id="rId122" Type="http://schemas.openxmlformats.org/officeDocument/2006/relationships/image" Target="../media/image127.jpeg"/><Relationship Id="rId123" Type="http://schemas.openxmlformats.org/officeDocument/2006/relationships/image" Target="../media/image128.jpeg"/><Relationship Id="rId124" Type="http://schemas.openxmlformats.org/officeDocument/2006/relationships/image" Target="../media/image129.jpeg"/><Relationship Id="rId125" Type="http://schemas.openxmlformats.org/officeDocument/2006/relationships/image" Target="../media/image130.jpeg"/><Relationship Id="rId126" Type="http://schemas.openxmlformats.org/officeDocument/2006/relationships/image" Target="../media/image131.jpeg"/><Relationship Id="rId127" Type="http://schemas.openxmlformats.org/officeDocument/2006/relationships/image" Target="../media/image132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9" Type="http://schemas.openxmlformats.org/officeDocument/2006/relationships/image" Target="../media/image14.jpeg"/><Relationship Id="rId10" Type="http://schemas.openxmlformats.org/officeDocument/2006/relationships/image" Target="../media/image15.jpeg"/><Relationship Id="rId11" Type="http://schemas.openxmlformats.org/officeDocument/2006/relationships/image" Target="../media/image16.jpeg"/><Relationship Id="rId12" Type="http://schemas.openxmlformats.org/officeDocument/2006/relationships/image" Target="../media/image17.jpeg"/><Relationship Id="rId13" Type="http://schemas.openxmlformats.org/officeDocument/2006/relationships/image" Target="../media/image18.jpeg"/><Relationship Id="rId14" Type="http://schemas.openxmlformats.org/officeDocument/2006/relationships/image" Target="../media/image19.jpeg"/><Relationship Id="rId15" Type="http://schemas.openxmlformats.org/officeDocument/2006/relationships/image" Target="../media/image20.jpeg"/><Relationship Id="rId16" Type="http://schemas.openxmlformats.org/officeDocument/2006/relationships/image" Target="../media/image21.jpeg"/><Relationship Id="rId17" Type="http://schemas.openxmlformats.org/officeDocument/2006/relationships/image" Target="../media/image22.jpeg"/><Relationship Id="rId18" Type="http://schemas.openxmlformats.org/officeDocument/2006/relationships/image" Target="../media/image23.jpeg"/><Relationship Id="rId19" Type="http://schemas.openxmlformats.org/officeDocument/2006/relationships/image" Target="../media/image24.jpeg"/><Relationship Id="rId20" Type="http://schemas.openxmlformats.org/officeDocument/2006/relationships/image" Target="../media/image25.jpeg"/><Relationship Id="rId21" Type="http://schemas.openxmlformats.org/officeDocument/2006/relationships/image" Target="../media/image26.jpeg"/><Relationship Id="rId22" Type="http://schemas.openxmlformats.org/officeDocument/2006/relationships/image" Target="../media/image27.jpeg"/><Relationship Id="rId23" Type="http://schemas.openxmlformats.org/officeDocument/2006/relationships/image" Target="../media/image28.jpeg"/><Relationship Id="rId24" Type="http://schemas.openxmlformats.org/officeDocument/2006/relationships/image" Target="../media/image29.jpeg"/><Relationship Id="rId25" Type="http://schemas.openxmlformats.org/officeDocument/2006/relationships/image" Target="../media/image30.jpeg"/><Relationship Id="rId26" Type="http://schemas.openxmlformats.org/officeDocument/2006/relationships/image" Target="../media/image31.jpeg"/><Relationship Id="rId27" Type="http://schemas.openxmlformats.org/officeDocument/2006/relationships/image" Target="../media/image32.jpeg"/><Relationship Id="rId28" Type="http://schemas.openxmlformats.org/officeDocument/2006/relationships/image" Target="../media/image33.jpeg"/><Relationship Id="rId29" Type="http://schemas.openxmlformats.org/officeDocument/2006/relationships/image" Target="../media/image34.jpeg"/><Relationship Id="rId30" Type="http://schemas.openxmlformats.org/officeDocument/2006/relationships/image" Target="../media/image35.jpeg"/><Relationship Id="rId31" Type="http://schemas.openxmlformats.org/officeDocument/2006/relationships/image" Target="../media/image36.jpeg"/><Relationship Id="rId32" Type="http://schemas.openxmlformats.org/officeDocument/2006/relationships/image" Target="../media/image37.jpeg"/><Relationship Id="rId33" Type="http://schemas.openxmlformats.org/officeDocument/2006/relationships/image" Target="../media/image38.jpeg"/><Relationship Id="rId34" Type="http://schemas.openxmlformats.org/officeDocument/2006/relationships/image" Target="../media/image39.jpeg"/><Relationship Id="rId35" Type="http://schemas.openxmlformats.org/officeDocument/2006/relationships/image" Target="../media/image40.jpeg"/><Relationship Id="rId36" Type="http://schemas.openxmlformats.org/officeDocument/2006/relationships/image" Target="../media/image41.jpeg"/><Relationship Id="rId37" Type="http://schemas.openxmlformats.org/officeDocument/2006/relationships/image" Target="../media/image42.jpeg"/><Relationship Id="rId38" Type="http://schemas.openxmlformats.org/officeDocument/2006/relationships/image" Target="../media/image43.jpeg"/><Relationship Id="rId39" Type="http://schemas.openxmlformats.org/officeDocument/2006/relationships/image" Target="../media/image44.jpeg"/><Relationship Id="rId40" Type="http://schemas.openxmlformats.org/officeDocument/2006/relationships/image" Target="../media/image45.jpeg"/><Relationship Id="rId41" Type="http://schemas.openxmlformats.org/officeDocument/2006/relationships/image" Target="../media/image46.jpeg"/><Relationship Id="rId42" Type="http://schemas.openxmlformats.org/officeDocument/2006/relationships/image" Target="../media/image47.jpeg"/><Relationship Id="rId43" Type="http://schemas.openxmlformats.org/officeDocument/2006/relationships/image" Target="../media/image48.jpeg"/><Relationship Id="rId44" Type="http://schemas.openxmlformats.org/officeDocument/2006/relationships/image" Target="../media/image49.jpeg"/><Relationship Id="rId45" Type="http://schemas.openxmlformats.org/officeDocument/2006/relationships/image" Target="../media/image50.jpeg"/><Relationship Id="rId46" Type="http://schemas.openxmlformats.org/officeDocument/2006/relationships/image" Target="../media/image51.jpeg"/><Relationship Id="rId47" Type="http://schemas.openxmlformats.org/officeDocument/2006/relationships/image" Target="../media/image52.jpeg"/><Relationship Id="rId48" Type="http://schemas.openxmlformats.org/officeDocument/2006/relationships/image" Target="../media/image53.jpeg"/><Relationship Id="rId49" Type="http://schemas.openxmlformats.org/officeDocument/2006/relationships/image" Target="../media/image54.jpeg"/><Relationship Id="rId50" Type="http://schemas.openxmlformats.org/officeDocument/2006/relationships/image" Target="../media/image55.jpeg"/><Relationship Id="rId51" Type="http://schemas.openxmlformats.org/officeDocument/2006/relationships/image" Target="../media/image56.jpeg"/><Relationship Id="rId52" Type="http://schemas.openxmlformats.org/officeDocument/2006/relationships/image" Target="../media/image57.jpeg"/><Relationship Id="rId53" Type="http://schemas.openxmlformats.org/officeDocument/2006/relationships/image" Target="../media/image58.jpeg"/><Relationship Id="rId54" Type="http://schemas.openxmlformats.org/officeDocument/2006/relationships/image" Target="../media/image59.jpeg"/><Relationship Id="rId55" Type="http://schemas.openxmlformats.org/officeDocument/2006/relationships/image" Target="../media/image60.jpeg"/><Relationship Id="rId56" Type="http://schemas.openxmlformats.org/officeDocument/2006/relationships/image" Target="../media/image61.jpeg"/><Relationship Id="rId57" Type="http://schemas.openxmlformats.org/officeDocument/2006/relationships/image" Target="../media/image62.jpeg"/><Relationship Id="rId58" Type="http://schemas.openxmlformats.org/officeDocument/2006/relationships/image" Target="../media/image63.jpeg"/><Relationship Id="rId59" Type="http://schemas.openxmlformats.org/officeDocument/2006/relationships/image" Target="../media/image64.jpeg"/><Relationship Id="rId60" Type="http://schemas.openxmlformats.org/officeDocument/2006/relationships/image" Target="../media/image65.jpeg"/><Relationship Id="rId61" Type="http://schemas.openxmlformats.org/officeDocument/2006/relationships/image" Target="../media/image66.jpeg"/><Relationship Id="rId62" Type="http://schemas.openxmlformats.org/officeDocument/2006/relationships/image" Target="../media/image67.jpeg"/><Relationship Id="rId63" Type="http://schemas.openxmlformats.org/officeDocument/2006/relationships/image" Target="../media/image68.jpeg"/><Relationship Id="rId64" Type="http://schemas.openxmlformats.org/officeDocument/2006/relationships/image" Target="../media/image69.jpeg"/><Relationship Id="rId65" Type="http://schemas.openxmlformats.org/officeDocument/2006/relationships/image" Target="../media/image70.jpeg"/><Relationship Id="rId66" Type="http://schemas.openxmlformats.org/officeDocument/2006/relationships/image" Target="../media/image71.jpeg"/><Relationship Id="rId67" Type="http://schemas.openxmlformats.org/officeDocument/2006/relationships/image" Target="../media/image72.jpeg"/><Relationship Id="rId68" Type="http://schemas.openxmlformats.org/officeDocument/2006/relationships/image" Target="../media/image73.jpeg"/><Relationship Id="rId69" Type="http://schemas.openxmlformats.org/officeDocument/2006/relationships/image" Target="../media/image74.jpeg"/><Relationship Id="rId70" Type="http://schemas.openxmlformats.org/officeDocument/2006/relationships/image" Target="../media/image75.jpeg"/><Relationship Id="rId71" Type="http://schemas.openxmlformats.org/officeDocument/2006/relationships/image" Target="../media/image76.jpeg"/><Relationship Id="rId72" Type="http://schemas.openxmlformats.org/officeDocument/2006/relationships/image" Target="../media/image77.jpeg"/><Relationship Id="rId73" Type="http://schemas.openxmlformats.org/officeDocument/2006/relationships/image" Target="../media/image78.jpeg"/><Relationship Id="rId74" Type="http://schemas.openxmlformats.org/officeDocument/2006/relationships/image" Target="../media/image79.jpeg"/><Relationship Id="rId75" Type="http://schemas.openxmlformats.org/officeDocument/2006/relationships/image" Target="../media/image80.jpeg"/><Relationship Id="rId76" Type="http://schemas.openxmlformats.org/officeDocument/2006/relationships/image" Target="../media/image81.jpeg"/><Relationship Id="rId77" Type="http://schemas.openxmlformats.org/officeDocument/2006/relationships/image" Target="../media/image82.jpeg"/><Relationship Id="rId78" Type="http://schemas.openxmlformats.org/officeDocument/2006/relationships/image" Target="../media/image83.jpeg"/><Relationship Id="rId79" Type="http://schemas.openxmlformats.org/officeDocument/2006/relationships/image" Target="../media/image84.jpeg"/><Relationship Id="rId80" Type="http://schemas.openxmlformats.org/officeDocument/2006/relationships/image" Target="../media/image85.jpeg"/><Relationship Id="rId81" Type="http://schemas.openxmlformats.org/officeDocument/2006/relationships/image" Target="../media/image86.jpeg"/><Relationship Id="rId82" Type="http://schemas.openxmlformats.org/officeDocument/2006/relationships/image" Target="../media/image87.jpeg"/><Relationship Id="rId83" Type="http://schemas.openxmlformats.org/officeDocument/2006/relationships/image" Target="../media/image88.jpeg"/><Relationship Id="rId84" Type="http://schemas.openxmlformats.org/officeDocument/2006/relationships/image" Target="../media/image89.jpeg"/><Relationship Id="rId85" Type="http://schemas.openxmlformats.org/officeDocument/2006/relationships/image" Target="../media/image90.jpeg"/><Relationship Id="rId86" Type="http://schemas.openxmlformats.org/officeDocument/2006/relationships/image" Target="../media/image91.jpeg"/><Relationship Id="rId87" Type="http://schemas.openxmlformats.org/officeDocument/2006/relationships/image" Target="../media/image92.jpeg"/><Relationship Id="rId88" Type="http://schemas.openxmlformats.org/officeDocument/2006/relationships/image" Target="../media/image93.jpeg"/><Relationship Id="rId89" Type="http://schemas.openxmlformats.org/officeDocument/2006/relationships/image" Target="../media/image94.jpeg"/><Relationship Id="rId90" Type="http://schemas.openxmlformats.org/officeDocument/2006/relationships/image" Target="../media/image95.jpeg"/><Relationship Id="rId91" Type="http://schemas.openxmlformats.org/officeDocument/2006/relationships/image" Target="../media/image96.jpeg"/><Relationship Id="rId92" Type="http://schemas.openxmlformats.org/officeDocument/2006/relationships/image" Target="../media/image97.jpeg"/><Relationship Id="rId93" Type="http://schemas.openxmlformats.org/officeDocument/2006/relationships/image" Target="../media/image98.jpeg"/><Relationship Id="rId94" Type="http://schemas.openxmlformats.org/officeDocument/2006/relationships/image" Target="../media/image99.jpeg"/><Relationship Id="rId95" Type="http://schemas.openxmlformats.org/officeDocument/2006/relationships/image" Target="../media/image100.jpeg"/><Relationship Id="rId96" Type="http://schemas.openxmlformats.org/officeDocument/2006/relationships/image" Target="../media/image101.jpeg"/><Relationship Id="rId97" Type="http://schemas.openxmlformats.org/officeDocument/2006/relationships/image" Target="../media/image102.jpeg"/><Relationship Id="rId98" Type="http://schemas.openxmlformats.org/officeDocument/2006/relationships/image" Target="../media/image103.jpeg"/><Relationship Id="rId99" Type="http://schemas.openxmlformats.org/officeDocument/2006/relationships/image" Target="../media/image104.jpeg"/><Relationship Id="rId100" Type="http://schemas.openxmlformats.org/officeDocument/2006/relationships/image" Target="../media/image105.jpeg"/><Relationship Id="rId101" Type="http://schemas.openxmlformats.org/officeDocument/2006/relationships/image" Target="../media/image106.jpeg"/><Relationship Id="rId102" Type="http://schemas.openxmlformats.org/officeDocument/2006/relationships/image" Target="../media/image107.jpeg"/><Relationship Id="rId103" Type="http://schemas.openxmlformats.org/officeDocument/2006/relationships/image" Target="../media/image108.jpeg"/><Relationship Id="rId104" Type="http://schemas.openxmlformats.org/officeDocument/2006/relationships/image" Target="../media/image109.jpeg"/><Relationship Id="rId105" Type="http://schemas.openxmlformats.org/officeDocument/2006/relationships/image" Target="../media/image110.jpeg"/><Relationship Id="rId106" Type="http://schemas.openxmlformats.org/officeDocument/2006/relationships/image" Target="../media/image111.jpeg"/><Relationship Id="rId107" Type="http://schemas.openxmlformats.org/officeDocument/2006/relationships/image" Target="../media/image112.jpeg"/><Relationship Id="rId108" Type="http://schemas.openxmlformats.org/officeDocument/2006/relationships/image" Target="../media/image113.jpeg"/><Relationship Id="rId109" Type="http://schemas.openxmlformats.org/officeDocument/2006/relationships/image" Target="../media/image114.jpeg"/><Relationship Id="rId110" Type="http://schemas.openxmlformats.org/officeDocument/2006/relationships/image" Target="../media/image115.jpeg"/><Relationship Id="rId111" Type="http://schemas.openxmlformats.org/officeDocument/2006/relationships/image" Target="../media/image116.jpeg"/><Relationship Id="rId112" Type="http://schemas.openxmlformats.org/officeDocument/2006/relationships/image" Target="../media/image117.jpeg"/><Relationship Id="rId113" Type="http://schemas.openxmlformats.org/officeDocument/2006/relationships/image" Target="../media/image118.jpeg"/><Relationship Id="rId114" Type="http://schemas.openxmlformats.org/officeDocument/2006/relationships/image" Target="../media/image119.jpeg"/><Relationship Id="rId115" Type="http://schemas.openxmlformats.org/officeDocument/2006/relationships/image" Target="../media/image120.jpeg"/><Relationship Id="rId116" Type="http://schemas.openxmlformats.org/officeDocument/2006/relationships/image" Target="../media/image121.jpeg"/><Relationship Id="rId117" Type="http://schemas.openxmlformats.org/officeDocument/2006/relationships/image" Target="../media/image122.jpeg"/><Relationship Id="rId118" Type="http://schemas.openxmlformats.org/officeDocument/2006/relationships/image" Target="../media/image123.jpeg"/><Relationship Id="rId119" Type="http://schemas.openxmlformats.org/officeDocument/2006/relationships/image" Target="../media/image124.jpeg"/><Relationship Id="rId120" Type="http://schemas.openxmlformats.org/officeDocument/2006/relationships/image" Target="../media/image125.jpeg"/><Relationship Id="rId121" Type="http://schemas.openxmlformats.org/officeDocument/2006/relationships/image" Target="../media/image126.jpeg"/><Relationship Id="rId122" Type="http://schemas.openxmlformats.org/officeDocument/2006/relationships/image" Target="../media/image127.jpeg"/><Relationship Id="rId123" Type="http://schemas.openxmlformats.org/officeDocument/2006/relationships/image" Target="../media/image128.jpeg"/><Relationship Id="rId124" Type="http://schemas.openxmlformats.org/officeDocument/2006/relationships/image" Target="../media/image129.jpeg"/><Relationship Id="rId125" Type="http://schemas.openxmlformats.org/officeDocument/2006/relationships/image" Target="../media/image130.jpeg"/><Relationship Id="rId126" Type="http://schemas.openxmlformats.org/officeDocument/2006/relationships/image" Target="../media/image131.jpeg"/><Relationship Id="rId127" Type="http://schemas.openxmlformats.org/officeDocument/2006/relationships/image" Target="../media/image13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mputer Vision…"/>
          <p:cNvSpPr txBox="1"/>
          <p:nvPr>
            <p:ph type="title" idx="4294967295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Computer Vision</a:t>
            </a:r>
          </a:p>
          <a:p>
            <a:pPr/>
            <a:r>
              <a:t>Final Project</a:t>
            </a:r>
          </a:p>
        </p:txBody>
      </p:sp>
      <p:sp>
        <p:nvSpPr>
          <p:cNvPr id="120" name="Michael Edenzon and Griffin Hiers"/>
          <p:cNvSpPr txBox="1"/>
          <p:nvPr>
            <p:ph type="body" sz="quarter" idx="4294967295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pPr/>
            <a:r>
              <a:t>Michael Edenzon and Griffin Hiers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"/>
          <p:cNvSpPr/>
          <p:nvPr/>
        </p:nvSpPr>
        <p:spPr>
          <a:xfrm>
            <a:off x="812800" y="1117600"/>
            <a:ext cx="11379200" cy="75184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60" name="Rectangle"/>
          <p:cNvSpPr/>
          <p:nvPr/>
        </p:nvSpPr>
        <p:spPr>
          <a:xfrm>
            <a:off x="1450128" y="4483112"/>
            <a:ext cx="776582" cy="287141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61" name="Rectangle"/>
          <p:cNvSpPr/>
          <p:nvPr/>
        </p:nvSpPr>
        <p:spPr>
          <a:xfrm>
            <a:off x="1632080" y="6955737"/>
            <a:ext cx="112898" cy="445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62" name="Square"/>
          <p:cNvSpPr/>
          <p:nvPr/>
        </p:nvSpPr>
        <p:spPr>
          <a:xfrm>
            <a:off x="1797412" y="6898587"/>
            <a:ext cx="56615" cy="445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63" name="Rectangle"/>
          <p:cNvSpPr/>
          <p:nvPr/>
        </p:nvSpPr>
        <p:spPr>
          <a:xfrm>
            <a:off x="1171705" y="8518825"/>
            <a:ext cx="334478" cy="9982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64" name="Rectangle"/>
          <p:cNvSpPr/>
          <p:nvPr/>
        </p:nvSpPr>
        <p:spPr>
          <a:xfrm>
            <a:off x="1235205" y="8548740"/>
            <a:ext cx="334478" cy="445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65" name="Rectangle"/>
          <p:cNvSpPr/>
          <p:nvPr/>
        </p:nvSpPr>
        <p:spPr>
          <a:xfrm>
            <a:off x="1996338" y="5195037"/>
            <a:ext cx="56616" cy="99828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66" name="Rectangle"/>
          <p:cNvSpPr/>
          <p:nvPr/>
        </p:nvSpPr>
        <p:spPr>
          <a:xfrm>
            <a:off x="2062145" y="4903269"/>
            <a:ext cx="56615" cy="9982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67" name="Rectangle"/>
          <p:cNvSpPr/>
          <p:nvPr/>
        </p:nvSpPr>
        <p:spPr>
          <a:xfrm>
            <a:off x="1856528" y="3039545"/>
            <a:ext cx="374336" cy="190370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68" name="Rectangle"/>
          <p:cNvSpPr/>
          <p:nvPr/>
        </p:nvSpPr>
        <p:spPr>
          <a:xfrm>
            <a:off x="3486362" y="2662779"/>
            <a:ext cx="186743" cy="1395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69" name="Rectangle"/>
          <p:cNvSpPr/>
          <p:nvPr/>
        </p:nvSpPr>
        <p:spPr>
          <a:xfrm>
            <a:off x="1221528" y="1303879"/>
            <a:ext cx="399932" cy="236340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70" name="Rectangle"/>
          <p:cNvSpPr/>
          <p:nvPr/>
        </p:nvSpPr>
        <p:spPr>
          <a:xfrm>
            <a:off x="1691428" y="1646778"/>
            <a:ext cx="247532" cy="122041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71" name="Rectangle"/>
          <p:cNvSpPr/>
          <p:nvPr/>
        </p:nvSpPr>
        <p:spPr>
          <a:xfrm>
            <a:off x="1784562" y="1130312"/>
            <a:ext cx="69615" cy="318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72" name="Rectangle"/>
          <p:cNvSpPr/>
          <p:nvPr/>
        </p:nvSpPr>
        <p:spPr>
          <a:xfrm>
            <a:off x="4891828" y="2688774"/>
            <a:ext cx="250243" cy="210941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73" name="Rectangle"/>
          <p:cNvSpPr/>
          <p:nvPr/>
        </p:nvSpPr>
        <p:spPr>
          <a:xfrm>
            <a:off x="4311862" y="3754979"/>
            <a:ext cx="250243" cy="1141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74" name="Rectangle"/>
          <p:cNvSpPr/>
          <p:nvPr/>
        </p:nvSpPr>
        <p:spPr>
          <a:xfrm>
            <a:off x="5628428" y="3450179"/>
            <a:ext cx="448879" cy="287141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75" name="Rectangle"/>
          <p:cNvSpPr/>
          <p:nvPr/>
        </p:nvSpPr>
        <p:spPr>
          <a:xfrm>
            <a:off x="6762961" y="3003860"/>
            <a:ext cx="385379" cy="249040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76" name="Rectangle"/>
          <p:cNvSpPr/>
          <p:nvPr/>
        </p:nvSpPr>
        <p:spPr>
          <a:xfrm>
            <a:off x="7795894" y="2275726"/>
            <a:ext cx="212143" cy="139570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77" name="Rectangle"/>
          <p:cNvSpPr/>
          <p:nvPr/>
        </p:nvSpPr>
        <p:spPr>
          <a:xfrm>
            <a:off x="5577628" y="2893793"/>
            <a:ext cx="112897" cy="445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78" name="Rectangle"/>
          <p:cNvSpPr/>
          <p:nvPr/>
        </p:nvSpPr>
        <p:spPr>
          <a:xfrm>
            <a:off x="6864561" y="3389093"/>
            <a:ext cx="74797" cy="445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79" name="Rectangle"/>
          <p:cNvSpPr/>
          <p:nvPr/>
        </p:nvSpPr>
        <p:spPr>
          <a:xfrm>
            <a:off x="7596928" y="4091826"/>
            <a:ext cx="112897" cy="1334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80" name="Rectangle"/>
          <p:cNvSpPr/>
          <p:nvPr/>
        </p:nvSpPr>
        <p:spPr>
          <a:xfrm>
            <a:off x="7235215" y="5069726"/>
            <a:ext cx="123243" cy="445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81" name="Rectangle"/>
          <p:cNvSpPr/>
          <p:nvPr/>
        </p:nvSpPr>
        <p:spPr>
          <a:xfrm>
            <a:off x="7789782" y="2068293"/>
            <a:ext cx="161343" cy="445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82" name="Rectangle"/>
          <p:cNvSpPr/>
          <p:nvPr/>
        </p:nvSpPr>
        <p:spPr>
          <a:xfrm>
            <a:off x="8403615" y="1962460"/>
            <a:ext cx="47043" cy="318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83" name="Square"/>
          <p:cNvSpPr/>
          <p:nvPr/>
        </p:nvSpPr>
        <p:spPr>
          <a:xfrm>
            <a:off x="9019328" y="4201893"/>
            <a:ext cx="69616" cy="61728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84" name="Rectangle"/>
          <p:cNvSpPr/>
          <p:nvPr/>
        </p:nvSpPr>
        <p:spPr>
          <a:xfrm>
            <a:off x="9561195" y="1145426"/>
            <a:ext cx="2132390" cy="624634"/>
          </a:xfrm>
          <a:prstGeom prst="rect">
            <a:avLst/>
          </a:prstGeom>
          <a:ln w="508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85" name="Rectangle"/>
          <p:cNvSpPr/>
          <p:nvPr/>
        </p:nvSpPr>
        <p:spPr>
          <a:xfrm>
            <a:off x="11447343" y="4257933"/>
            <a:ext cx="551042" cy="261741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86" name="Rectangle"/>
          <p:cNvSpPr/>
          <p:nvPr/>
        </p:nvSpPr>
        <p:spPr>
          <a:xfrm>
            <a:off x="11269543" y="4892933"/>
            <a:ext cx="906642" cy="423501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87" name="Rectangle"/>
          <p:cNvSpPr/>
          <p:nvPr/>
        </p:nvSpPr>
        <p:spPr>
          <a:xfrm>
            <a:off x="11409282" y="4794560"/>
            <a:ext cx="186743" cy="699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88" name="Rectangle"/>
          <p:cNvSpPr/>
          <p:nvPr/>
        </p:nvSpPr>
        <p:spPr>
          <a:xfrm>
            <a:off x="4039094" y="4616164"/>
            <a:ext cx="1527321" cy="674038"/>
          </a:xfrm>
          <a:prstGeom prst="rect">
            <a:avLst/>
          </a:prstGeom>
          <a:ln w="508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89" name="Rectangle"/>
          <p:cNvSpPr/>
          <p:nvPr/>
        </p:nvSpPr>
        <p:spPr>
          <a:xfrm>
            <a:off x="8890914" y="6863759"/>
            <a:ext cx="551042" cy="1395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90" name="Rectangle"/>
          <p:cNvSpPr/>
          <p:nvPr/>
        </p:nvSpPr>
        <p:spPr>
          <a:xfrm>
            <a:off x="8271789" y="8282984"/>
            <a:ext cx="74797" cy="445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91" name="Rectangle"/>
          <p:cNvSpPr/>
          <p:nvPr/>
        </p:nvSpPr>
        <p:spPr>
          <a:xfrm>
            <a:off x="9700539" y="7689259"/>
            <a:ext cx="275643" cy="1776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92" name="Rectangle"/>
          <p:cNvSpPr/>
          <p:nvPr/>
        </p:nvSpPr>
        <p:spPr>
          <a:xfrm>
            <a:off x="9481464" y="7892459"/>
            <a:ext cx="247532" cy="699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93" name="Rectangle"/>
          <p:cNvSpPr/>
          <p:nvPr/>
        </p:nvSpPr>
        <p:spPr>
          <a:xfrm>
            <a:off x="9714595" y="8413159"/>
            <a:ext cx="776582" cy="2030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94" name="Rectangle"/>
          <p:cNvSpPr/>
          <p:nvPr/>
        </p:nvSpPr>
        <p:spPr>
          <a:xfrm>
            <a:off x="11206845" y="7949609"/>
            <a:ext cx="112897" cy="1395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95" name="Rectangle"/>
          <p:cNvSpPr/>
          <p:nvPr/>
        </p:nvSpPr>
        <p:spPr>
          <a:xfrm>
            <a:off x="11244945" y="7995580"/>
            <a:ext cx="62097" cy="139570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96" name="Rectangle"/>
          <p:cNvSpPr/>
          <p:nvPr/>
        </p:nvSpPr>
        <p:spPr>
          <a:xfrm>
            <a:off x="11375120" y="7949609"/>
            <a:ext cx="31215" cy="1395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97" name="Rectangle"/>
          <p:cNvSpPr/>
          <p:nvPr/>
        </p:nvSpPr>
        <p:spPr>
          <a:xfrm>
            <a:off x="11654520" y="8076609"/>
            <a:ext cx="31215" cy="506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98" name="Rectangle"/>
          <p:cNvSpPr/>
          <p:nvPr/>
        </p:nvSpPr>
        <p:spPr>
          <a:xfrm>
            <a:off x="11603720" y="8127409"/>
            <a:ext cx="82015" cy="379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99" name="Rectangle"/>
          <p:cNvSpPr/>
          <p:nvPr/>
        </p:nvSpPr>
        <p:spPr>
          <a:xfrm>
            <a:off x="11489420" y="8025809"/>
            <a:ext cx="82015" cy="252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00" name="Square"/>
          <p:cNvSpPr/>
          <p:nvPr/>
        </p:nvSpPr>
        <p:spPr>
          <a:xfrm>
            <a:off x="11578320" y="8203609"/>
            <a:ext cx="82015" cy="760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01" name="Rectangle"/>
          <p:cNvSpPr/>
          <p:nvPr/>
        </p:nvSpPr>
        <p:spPr>
          <a:xfrm>
            <a:off x="11603720" y="8406809"/>
            <a:ext cx="196315" cy="760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02" name="Square"/>
          <p:cNvSpPr/>
          <p:nvPr/>
        </p:nvSpPr>
        <p:spPr>
          <a:xfrm>
            <a:off x="11286220" y="8571909"/>
            <a:ext cx="43915" cy="379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03" name="Rectangle"/>
          <p:cNvSpPr/>
          <p:nvPr/>
        </p:nvSpPr>
        <p:spPr>
          <a:xfrm>
            <a:off x="10295620" y="7406684"/>
            <a:ext cx="132815" cy="379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04" name="Rectangle"/>
          <p:cNvSpPr/>
          <p:nvPr/>
        </p:nvSpPr>
        <p:spPr>
          <a:xfrm>
            <a:off x="9682845" y="8444909"/>
            <a:ext cx="31215" cy="1776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05" name="Rectangle"/>
          <p:cNvSpPr/>
          <p:nvPr/>
        </p:nvSpPr>
        <p:spPr>
          <a:xfrm>
            <a:off x="9987645" y="7813181"/>
            <a:ext cx="31215" cy="506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06" name="Rectangle"/>
          <p:cNvSpPr/>
          <p:nvPr/>
        </p:nvSpPr>
        <p:spPr>
          <a:xfrm>
            <a:off x="9708245" y="7927481"/>
            <a:ext cx="31215" cy="760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07" name="Rectangle"/>
          <p:cNvSpPr/>
          <p:nvPr/>
        </p:nvSpPr>
        <p:spPr>
          <a:xfrm>
            <a:off x="9444720" y="7889381"/>
            <a:ext cx="31215" cy="379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08" name="Square"/>
          <p:cNvSpPr/>
          <p:nvPr/>
        </p:nvSpPr>
        <p:spPr>
          <a:xfrm>
            <a:off x="7479453" y="5339601"/>
            <a:ext cx="74797" cy="699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09" name="Rectangle"/>
          <p:cNvSpPr/>
          <p:nvPr/>
        </p:nvSpPr>
        <p:spPr>
          <a:xfrm>
            <a:off x="7149253" y="5771401"/>
            <a:ext cx="36697" cy="699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10" name="Square"/>
          <p:cNvSpPr/>
          <p:nvPr/>
        </p:nvSpPr>
        <p:spPr>
          <a:xfrm>
            <a:off x="7702761" y="3431286"/>
            <a:ext cx="69616" cy="61728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11" name="Rectangle"/>
          <p:cNvSpPr/>
          <p:nvPr/>
        </p:nvSpPr>
        <p:spPr>
          <a:xfrm>
            <a:off x="10369079" y="2131793"/>
            <a:ext cx="112897" cy="445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12" name="Rectangle"/>
          <p:cNvSpPr/>
          <p:nvPr/>
        </p:nvSpPr>
        <p:spPr>
          <a:xfrm>
            <a:off x="827830" y="5719650"/>
            <a:ext cx="6285995" cy="1557069"/>
          </a:xfrm>
          <a:prstGeom prst="rect">
            <a:avLst/>
          </a:prstGeom>
          <a:ln w="508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13" name="Rectangle"/>
          <p:cNvSpPr/>
          <p:nvPr/>
        </p:nvSpPr>
        <p:spPr>
          <a:xfrm>
            <a:off x="2677629" y="3122433"/>
            <a:ext cx="4053382" cy="1355110"/>
          </a:xfrm>
          <a:prstGeom prst="rect">
            <a:avLst/>
          </a:prstGeom>
          <a:ln w="508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14" name="find contour bounding boxes"/>
          <p:cNvSpPr txBox="1"/>
          <p:nvPr/>
        </p:nvSpPr>
        <p:spPr>
          <a:xfrm>
            <a:off x="796940" y="8810217"/>
            <a:ext cx="770502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find contour bounding boxes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"/>
          <p:cNvSpPr/>
          <p:nvPr/>
        </p:nvSpPr>
        <p:spPr>
          <a:xfrm>
            <a:off x="812800" y="1117600"/>
            <a:ext cx="11379200" cy="75184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17" name="Rectangle"/>
          <p:cNvSpPr/>
          <p:nvPr/>
        </p:nvSpPr>
        <p:spPr>
          <a:xfrm>
            <a:off x="2677629" y="3122433"/>
            <a:ext cx="4053382" cy="1355110"/>
          </a:xfrm>
          <a:prstGeom prst="rect">
            <a:avLst/>
          </a:prstGeom>
          <a:ln w="508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18" name="Rectangle"/>
          <p:cNvSpPr/>
          <p:nvPr/>
        </p:nvSpPr>
        <p:spPr>
          <a:xfrm>
            <a:off x="1450128" y="4483112"/>
            <a:ext cx="776582" cy="287141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19" name="Rectangle"/>
          <p:cNvSpPr/>
          <p:nvPr/>
        </p:nvSpPr>
        <p:spPr>
          <a:xfrm>
            <a:off x="827830" y="5719650"/>
            <a:ext cx="6285995" cy="1557069"/>
          </a:xfrm>
          <a:prstGeom prst="rect">
            <a:avLst/>
          </a:prstGeom>
          <a:ln w="508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20" name="Rectangle"/>
          <p:cNvSpPr/>
          <p:nvPr/>
        </p:nvSpPr>
        <p:spPr>
          <a:xfrm>
            <a:off x="1632080" y="6955737"/>
            <a:ext cx="112898" cy="445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21" name="Square"/>
          <p:cNvSpPr/>
          <p:nvPr/>
        </p:nvSpPr>
        <p:spPr>
          <a:xfrm>
            <a:off x="1797412" y="6898587"/>
            <a:ext cx="56615" cy="445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22" name="Rectangle"/>
          <p:cNvSpPr/>
          <p:nvPr/>
        </p:nvSpPr>
        <p:spPr>
          <a:xfrm>
            <a:off x="1171705" y="8518825"/>
            <a:ext cx="334478" cy="9982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23" name="Rectangle"/>
          <p:cNvSpPr/>
          <p:nvPr/>
        </p:nvSpPr>
        <p:spPr>
          <a:xfrm>
            <a:off x="1235205" y="8548740"/>
            <a:ext cx="334478" cy="445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24" name="Rectangle"/>
          <p:cNvSpPr/>
          <p:nvPr/>
        </p:nvSpPr>
        <p:spPr>
          <a:xfrm>
            <a:off x="1996338" y="5195037"/>
            <a:ext cx="56616" cy="99828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25" name="Rectangle"/>
          <p:cNvSpPr/>
          <p:nvPr/>
        </p:nvSpPr>
        <p:spPr>
          <a:xfrm>
            <a:off x="2062145" y="4903269"/>
            <a:ext cx="56615" cy="9982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26" name="Rectangle"/>
          <p:cNvSpPr/>
          <p:nvPr/>
        </p:nvSpPr>
        <p:spPr>
          <a:xfrm>
            <a:off x="1856528" y="3039545"/>
            <a:ext cx="374336" cy="190370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27" name="Rectangle"/>
          <p:cNvSpPr/>
          <p:nvPr/>
        </p:nvSpPr>
        <p:spPr>
          <a:xfrm>
            <a:off x="3486362" y="2662779"/>
            <a:ext cx="186743" cy="1395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28" name="Rectangle"/>
          <p:cNvSpPr/>
          <p:nvPr/>
        </p:nvSpPr>
        <p:spPr>
          <a:xfrm>
            <a:off x="1221528" y="1303879"/>
            <a:ext cx="399932" cy="236340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29" name="Rectangle"/>
          <p:cNvSpPr/>
          <p:nvPr/>
        </p:nvSpPr>
        <p:spPr>
          <a:xfrm>
            <a:off x="1691428" y="1646778"/>
            <a:ext cx="247532" cy="122041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30" name="Rectangle"/>
          <p:cNvSpPr/>
          <p:nvPr/>
        </p:nvSpPr>
        <p:spPr>
          <a:xfrm>
            <a:off x="1784562" y="1130312"/>
            <a:ext cx="69615" cy="318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31" name="Rectangle"/>
          <p:cNvSpPr/>
          <p:nvPr/>
        </p:nvSpPr>
        <p:spPr>
          <a:xfrm>
            <a:off x="4891828" y="2688774"/>
            <a:ext cx="250243" cy="210941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32" name="Rectangle"/>
          <p:cNvSpPr/>
          <p:nvPr/>
        </p:nvSpPr>
        <p:spPr>
          <a:xfrm>
            <a:off x="4311862" y="3754979"/>
            <a:ext cx="250243" cy="1141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33" name="Rectangle"/>
          <p:cNvSpPr/>
          <p:nvPr/>
        </p:nvSpPr>
        <p:spPr>
          <a:xfrm>
            <a:off x="5628428" y="3450179"/>
            <a:ext cx="448879" cy="287141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34" name="Rectangle"/>
          <p:cNvSpPr/>
          <p:nvPr/>
        </p:nvSpPr>
        <p:spPr>
          <a:xfrm>
            <a:off x="6762961" y="3003860"/>
            <a:ext cx="385379" cy="249040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35" name="Rectangle"/>
          <p:cNvSpPr/>
          <p:nvPr/>
        </p:nvSpPr>
        <p:spPr>
          <a:xfrm>
            <a:off x="7795894" y="2275726"/>
            <a:ext cx="212143" cy="139570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36" name="Rectangle"/>
          <p:cNvSpPr/>
          <p:nvPr/>
        </p:nvSpPr>
        <p:spPr>
          <a:xfrm>
            <a:off x="5577628" y="2893793"/>
            <a:ext cx="112897" cy="445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37" name="Rectangle"/>
          <p:cNvSpPr/>
          <p:nvPr/>
        </p:nvSpPr>
        <p:spPr>
          <a:xfrm>
            <a:off x="6864561" y="3389093"/>
            <a:ext cx="74797" cy="445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38" name="Rectangle"/>
          <p:cNvSpPr/>
          <p:nvPr/>
        </p:nvSpPr>
        <p:spPr>
          <a:xfrm>
            <a:off x="7596928" y="4091826"/>
            <a:ext cx="112897" cy="1334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39" name="Rectangle"/>
          <p:cNvSpPr/>
          <p:nvPr/>
        </p:nvSpPr>
        <p:spPr>
          <a:xfrm>
            <a:off x="7235215" y="5069726"/>
            <a:ext cx="123243" cy="445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40" name="Rectangle"/>
          <p:cNvSpPr/>
          <p:nvPr/>
        </p:nvSpPr>
        <p:spPr>
          <a:xfrm>
            <a:off x="7789782" y="2068293"/>
            <a:ext cx="161343" cy="445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41" name="Rectangle"/>
          <p:cNvSpPr/>
          <p:nvPr/>
        </p:nvSpPr>
        <p:spPr>
          <a:xfrm>
            <a:off x="8403615" y="1962460"/>
            <a:ext cx="47043" cy="318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42" name="Square"/>
          <p:cNvSpPr/>
          <p:nvPr/>
        </p:nvSpPr>
        <p:spPr>
          <a:xfrm>
            <a:off x="9019328" y="4201893"/>
            <a:ext cx="69616" cy="61728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43" name="Rectangle"/>
          <p:cNvSpPr/>
          <p:nvPr/>
        </p:nvSpPr>
        <p:spPr>
          <a:xfrm>
            <a:off x="9561195" y="1145426"/>
            <a:ext cx="2132390" cy="624634"/>
          </a:xfrm>
          <a:prstGeom prst="rect">
            <a:avLst/>
          </a:prstGeom>
          <a:ln w="508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44" name="Rectangle"/>
          <p:cNvSpPr/>
          <p:nvPr/>
        </p:nvSpPr>
        <p:spPr>
          <a:xfrm>
            <a:off x="11447343" y="4257933"/>
            <a:ext cx="551042" cy="261741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45" name="Rectangle"/>
          <p:cNvSpPr/>
          <p:nvPr/>
        </p:nvSpPr>
        <p:spPr>
          <a:xfrm>
            <a:off x="11269543" y="4892933"/>
            <a:ext cx="906642" cy="423501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46" name="Rectangle"/>
          <p:cNvSpPr/>
          <p:nvPr/>
        </p:nvSpPr>
        <p:spPr>
          <a:xfrm>
            <a:off x="11409282" y="4794560"/>
            <a:ext cx="186743" cy="699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47" name="Rectangle"/>
          <p:cNvSpPr/>
          <p:nvPr/>
        </p:nvSpPr>
        <p:spPr>
          <a:xfrm>
            <a:off x="4039094" y="4616164"/>
            <a:ext cx="1527321" cy="674038"/>
          </a:xfrm>
          <a:prstGeom prst="rect">
            <a:avLst/>
          </a:prstGeom>
          <a:ln w="508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48" name="Rectangle"/>
          <p:cNvSpPr/>
          <p:nvPr/>
        </p:nvSpPr>
        <p:spPr>
          <a:xfrm>
            <a:off x="8890914" y="6863759"/>
            <a:ext cx="551042" cy="1395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49" name="Rectangle"/>
          <p:cNvSpPr/>
          <p:nvPr/>
        </p:nvSpPr>
        <p:spPr>
          <a:xfrm>
            <a:off x="8271789" y="8282984"/>
            <a:ext cx="74797" cy="445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50" name="Rectangle"/>
          <p:cNvSpPr/>
          <p:nvPr/>
        </p:nvSpPr>
        <p:spPr>
          <a:xfrm>
            <a:off x="9700539" y="7689259"/>
            <a:ext cx="275643" cy="1776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51" name="Rectangle"/>
          <p:cNvSpPr/>
          <p:nvPr/>
        </p:nvSpPr>
        <p:spPr>
          <a:xfrm>
            <a:off x="9481464" y="7892459"/>
            <a:ext cx="247532" cy="699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52" name="Rectangle"/>
          <p:cNvSpPr/>
          <p:nvPr/>
        </p:nvSpPr>
        <p:spPr>
          <a:xfrm>
            <a:off x="9714595" y="8413159"/>
            <a:ext cx="776582" cy="2030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53" name="Rectangle"/>
          <p:cNvSpPr/>
          <p:nvPr/>
        </p:nvSpPr>
        <p:spPr>
          <a:xfrm>
            <a:off x="11206845" y="7949609"/>
            <a:ext cx="112897" cy="1395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54" name="Rectangle"/>
          <p:cNvSpPr/>
          <p:nvPr/>
        </p:nvSpPr>
        <p:spPr>
          <a:xfrm>
            <a:off x="11244945" y="7995580"/>
            <a:ext cx="62097" cy="139570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55" name="Rectangle"/>
          <p:cNvSpPr/>
          <p:nvPr/>
        </p:nvSpPr>
        <p:spPr>
          <a:xfrm>
            <a:off x="11375120" y="7949609"/>
            <a:ext cx="31215" cy="1395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56" name="Rectangle"/>
          <p:cNvSpPr/>
          <p:nvPr/>
        </p:nvSpPr>
        <p:spPr>
          <a:xfrm>
            <a:off x="11654520" y="8076609"/>
            <a:ext cx="31215" cy="506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57" name="Rectangle"/>
          <p:cNvSpPr/>
          <p:nvPr/>
        </p:nvSpPr>
        <p:spPr>
          <a:xfrm>
            <a:off x="11603720" y="8127409"/>
            <a:ext cx="82015" cy="379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58" name="Rectangle"/>
          <p:cNvSpPr/>
          <p:nvPr/>
        </p:nvSpPr>
        <p:spPr>
          <a:xfrm>
            <a:off x="11489420" y="8025809"/>
            <a:ext cx="82015" cy="252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59" name="Square"/>
          <p:cNvSpPr/>
          <p:nvPr/>
        </p:nvSpPr>
        <p:spPr>
          <a:xfrm>
            <a:off x="11578320" y="8203609"/>
            <a:ext cx="82015" cy="760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60" name="Rectangle"/>
          <p:cNvSpPr/>
          <p:nvPr/>
        </p:nvSpPr>
        <p:spPr>
          <a:xfrm>
            <a:off x="11603720" y="8406809"/>
            <a:ext cx="196315" cy="760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61" name="Square"/>
          <p:cNvSpPr/>
          <p:nvPr/>
        </p:nvSpPr>
        <p:spPr>
          <a:xfrm>
            <a:off x="11286220" y="8571909"/>
            <a:ext cx="43915" cy="379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62" name="Rectangle"/>
          <p:cNvSpPr/>
          <p:nvPr/>
        </p:nvSpPr>
        <p:spPr>
          <a:xfrm>
            <a:off x="10295620" y="7406684"/>
            <a:ext cx="132815" cy="379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63" name="Rectangle"/>
          <p:cNvSpPr/>
          <p:nvPr/>
        </p:nvSpPr>
        <p:spPr>
          <a:xfrm>
            <a:off x="9682845" y="8444909"/>
            <a:ext cx="31215" cy="1776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64" name="Rectangle"/>
          <p:cNvSpPr/>
          <p:nvPr/>
        </p:nvSpPr>
        <p:spPr>
          <a:xfrm>
            <a:off x="9987645" y="7813181"/>
            <a:ext cx="31215" cy="506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65" name="Rectangle"/>
          <p:cNvSpPr/>
          <p:nvPr/>
        </p:nvSpPr>
        <p:spPr>
          <a:xfrm>
            <a:off x="9708245" y="7927481"/>
            <a:ext cx="31215" cy="760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66" name="Rectangle"/>
          <p:cNvSpPr/>
          <p:nvPr/>
        </p:nvSpPr>
        <p:spPr>
          <a:xfrm>
            <a:off x="9444720" y="7889381"/>
            <a:ext cx="31215" cy="37969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67" name="Square"/>
          <p:cNvSpPr/>
          <p:nvPr/>
        </p:nvSpPr>
        <p:spPr>
          <a:xfrm>
            <a:off x="7479453" y="5339601"/>
            <a:ext cx="74797" cy="699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68" name="Rectangle"/>
          <p:cNvSpPr/>
          <p:nvPr/>
        </p:nvSpPr>
        <p:spPr>
          <a:xfrm>
            <a:off x="7149253" y="5771401"/>
            <a:ext cx="36697" cy="699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69" name="Square"/>
          <p:cNvSpPr/>
          <p:nvPr/>
        </p:nvSpPr>
        <p:spPr>
          <a:xfrm>
            <a:off x="7702761" y="3431286"/>
            <a:ext cx="69616" cy="61728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70" name="Rectangle"/>
          <p:cNvSpPr/>
          <p:nvPr/>
        </p:nvSpPr>
        <p:spPr>
          <a:xfrm>
            <a:off x="10369079" y="2131793"/>
            <a:ext cx="112897" cy="44514"/>
          </a:xfrm>
          <a:prstGeom prst="rect">
            <a:avLst/>
          </a:prstGeom>
          <a:ln w="25400">
            <a:solidFill>
              <a:srgbClr val="D33E3E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71" name="remove noise contours"/>
          <p:cNvSpPr txBox="1"/>
          <p:nvPr/>
        </p:nvSpPr>
        <p:spPr>
          <a:xfrm>
            <a:off x="796940" y="8810217"/>
            <a:ext cx="770502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remove noise contours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afterEffect" presetSubtype="0" presetID="1" grpId="1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Class="exit" nodeType="afterEffect" presetSubtype="0" presetID="1" grpId="2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"/>
                            </p:stCondLst>
                            <p:childTnLst>
                              <p:par>
                                <p:cTn id="11" presetClass="exit" nodeType="afterEffect" presetSubtype="0" presetID="1" grpId="3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"/>
                            </p:stCondLst>
                            <p:childTnLst>
                              <p:par>
                                <p:cTn id="14" presetClass="exit" nodeType="afterEffect" presetSubtype="0" presetID="1" grpId="4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"/>
                            </p:stCondLst>
                            <p:childTnLst>
                              <p:par>
                                <p:cTn id="17" presetClass="exit" nodeType="afterEffect" presetSubtype="0" presetID="1" grpId="5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"/>
                            </p:stCondLst>
                            <p:childTnLst>
                              <p:par>
                                <p:cTn id="20" presetClass="exit" nodeType="afterEffect" presetSubtype="0" presetID="1" grpId="6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"/>
                            </p:stCondLst>
                            <p:childTnLst>
                              <p:par>
                                <p:cTn id="23" presetClass="exit" nodeType="afterEffect" presetSubtype="0" presetID="1" grpId="7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"/>
                            </p:stCondLst>
                            <p:childTnLst>
                              <p:par>
                                <p:cTn id="26" presetClass="exit" nodeType="afterEffect" presetSubtype="0" presetID="1" grpId="8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"/>
                            </p:stCondLst>
                            <p:childTnLst>
                              <p:par>
                                <p:cTn id="29" presetClass="exit" nodeType="afterEffect" presetSubtype="0" presetID="1" grpId="9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"/>
                            </p:stCondLst>
                            <p:childTnLst>
                              <p:par>
                                <p:cTn id="32" presetClass="exit" nodeType="afterEffect" presetSubtype="0" presetID="1" grpId="10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"/>
                            </p:stCondLst>
                            <p:childTnLst>
                              <p:par>
                                <p:cTn id="35" presetClass="exit" nodeType="afterEffect" presetSubtype="0" presetID="1" grpId="11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"/>
                            </p:stCondLst>
                            <p:childTnLst>
                              <p:par>
                                <p:cTn id="38" presetClass="exit" nodeType="afterEffect" presetSubtype="0" presetID="1" grpId="12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"/>
                            </p:stCondLst>
                            <p:childTnLst>
                              <p:par>
                                <p:cTn id="41" presetClass="exit" nodeType="afterEffect" presetSubtype="0" presetID="1" grpId="13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"/>
                            </p:stCondLst>
                            <p:childTnLst>
                              <p:par>
                                <p:cTn id="44" presetClass="exit" nodeType="afterEffect" presetSubtype="0" presetID="1" grpId="14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"/>
                            </p:stCondLst>
                            <p:childTnLst>
                              <p:par>
                                <p:cTn id="47" presetClass="exit" nodeType="afterEffect" presetSubtype="0" presetID="1" grpId="15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"/>
                            </p:stCondLst>
                            <p:childTnLst>
                              <p:par>
                                <p:cTn id="50" presetClass="exit" nodeType="afterEffect" presetSubtype="0" presetID="1" grpId="16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"/>
                            </p:stCondLst>
                            <p:childTnLst>
                              <p:par>
                                <p:cTn id="53" presetClass="exit" nodeType="afterEffect" presetSubtype="0" presetID="1" grpId="17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70"/>
                            </p:stCondLst>
                            <p:childTnLst>
                              <p:par>
                                <p:cTn id="56" presetClass="exit" nodeType="afterEffect" presetSubtype="0" presetID="1" grpId="18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0"/>
                            </p:stCondLst>
                            <p:childTnLst>
                              <p:par>
                                <p:cTn id="59" presetClass="exit" nodeType="afterEffect" presetSubtype="0" presetID="1" grpId="19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90"/>
                            </p:stCondLst>
                            <p:childTnLst>
                              <p:par>
                                <p:cTn id="62" presetClass="exit" nodeType="afterEffect" presetSubtype="0" presetID="1" grpId="20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"/>
                            </p:stCondLst>
                            <p:childTnLst>
                              <p:par>
                                <p:cTn id="65" presetClass="exit" nodeType="afterEffect" presetSubtype="0" presetID="1" grpId="21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10"/>
                            </p:stCondLst>
                            <p:childTnLst>
                              <p:par>
                                <p:cTn id="68" presetClass="exit" nodeType="afterEffect" presetSubtype="0" presetID="1" grpId="22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0"/>
                            </p:stCondLst>
                            <p:childTnLst>
                              <p:par>
                                <p:cTn id="71" presetClass="exit" nodeType="afterEffect" presetSubtype="0" presetID="1" grpId="23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30"/>
                            </p:stCondLst>
                            <p:childTnLst>
                              <p:par>
                                <p:cTn id="74" presetClass="exit" nodeType="afterEffect" presetSubtype="0" presetID="1" grpId="24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40"/>
                            </p:stCondLst>
                            <p:childTnLst>
                              <p:par>
                                <p:cTn id="77" presetClass="exit" nodeType="afterEffect" presetSubtype="0" presetID="1" grpId="25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"/>
                            </p:stCondLst>
                            <p:childTnLst>
                              <p:par>
                                <p:cTn id="80" presetClass="exit" nodeType="afterEffect" presetSubtype="0" presetID="1" grpId="26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60"/>
                            </p:stCondLst>
                            <p:childTnLst>
                              <p:par>
                                <p:cTn id="83" presetClass="exit" nodeType="afterEffect" presetSubtype="0" presetID="1" grpId="27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70"/>
                            </p:stCondLst>
                            <p:childTnLst>
                              <p:par>
                                <p:cTn id="86" presetClass="exit" nodeType="afterEffect" presetSubtype="0" presetID="1" grpId="28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80"/>
                            </p:stCondLst>
                            <p:childTnLst>
                              <p:par>
                                <p:cTn id="89" presetClass="exit" nodeType="afterEffect" presetSubtype="0" presetID="1" grpId="29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90"/>
                            </p:stCondLst>
                            <p:childTnLst>
                              <p:par>
                                <p:cTn id="92" presetClass="exit" nodeType="afterEffect" presetSubtype="0" presetID="1" grpId="30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"/>
                            </p:stCondLst>
                            <p:childTnLst>
                              <p:par>
                                <p:cTn id="95" presetClass="exit" nodeType="afterEffect" presetSubtype="0" presetID="1" grpId="31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10"/>
                            </p:stCondLst>
                            <p:childTnLst>
                              <p:par>
                                <p:cTn id="98" presetClass="exit" nodeType="afterEffect" presetSubtype="0" presetID="1" grpId="32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20"/>
                            </p:stCondLst>
                            <p:childTnLst>
                              <p:par>
                                <p:cTn id="101" presetClass="exit" nodeType="afterEffect" presetSubtype="0" presetID="1" grpId="33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30"/>
                            </p:stCondLst>
                            <p:childTnLst>
                              <p:par>
                                <p:cTn id="104" presetClass="exit" nodeType="afterEffect" presetSubtype="0" presetID="1" grpId="34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40"/>
                            </p:stCondLst>
                            <p:childTnLst>
                              <p:par>
                                <p:cTn id="107" presetClass="exit" nodeType="afterEffect" presetSubtype="0" presetID="1" grpId="35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"/>
                            </p:stCondLst>
                            <p:childTnLst>
                              <p:par>
                                <p:cTn id="110" presetClass="exit" nodeType="afterEffect" presetSubtype="0" presetID="1" grpId="36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60"/>
                            </p:stCondLst>
                            <p:childTnLst>
                              <p:par>
                                <p:cTn id="113" presetClass="exit" nodeType="afterEffect" presetSubtype="0" presetID="1" grpId="37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70"/>
                            </p:stCondLst>
                            <p:childTnLst>
                              <p:par>
                                <p:cTn id="116" presetClass="exit" nodeType="afterEffect" presetSubtype="0" presetID="1" grpId="38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80"/>
                            </p:stCondLst>
                            <p:childTnLst>
                              <p:par>
                                <p:cTn id="119" presetClass="exit" nodeType="afterEffect" presetSubtype="0" presetID="1" grpId="39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90"/>
                            </p:stCondLst>
                            <p:childTnLst>
                              <p:par>
                                <p:cTn id="122" presetClass="exit" nodeType="afterEffect" presetSubtype="0" presetID="1" grpId="40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00"/>
                            </p:stCondLst>
                            <p:childTnLst>
                              <p:par>
                                <p:cTn id="125" presetClass="exit" nodeType="afterEffect" presetSubtype="0" presetID="1" grpId="41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10"/>
                            </p:stCondLst>
                            <p:childTnLst>
                              <p:par>
                                <p:cTn id="128" presetClass="exit" nodeType="afterEffect" presetSubtype="0" presetID="1" grpId="42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420"/>
                            </p:stCondLst>
                            <p:childTnLst>
                              <p:par>
                                <p:cTn id="131" presetClass="exit" nodeType="afterEffect" presetSubtype="0" presetID="1" grpId="43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430"/>
                            </p:stCondLst>
                            <p:childTnLst>
                              <p:par>
                                <p:cTn id="134" presetClass="exit" nodeType="afterEffect" presetSubtype="0" presetID="1" grpId="44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40"/>
                            </p:stCondLst>
                            <p:childTnLst>
                              <p:par>
                                <p:cTn id="137" presetClass="exit" nodeType="afterEffect" presetSubtype="0" presetID="1" grpId="45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50"/>
                            </p:stCondLst>
                            <p:childTnLst>
                              <p:par>
                                <p:cTn id="140" presetClass="exit" nodeType="afterEffect" presetSubtype="0" presetID="1" grpId="46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60"/>
                            </p:stCondLst>
                            <p:childTnLst>
                              <p:par>
                                <p:cTn id="143" presetClass="exit" nodeType="afterEffect" presetSubtype="0" presetID="1" grpId="47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70"/>
                            </p:stCondLst>
                            <p:childTnLst>
                              <p:par>
                                <p:cTn id="146" presetClass="exit" nodeType="afterEffect" presetSubtype="0" presetID="1" grpId="48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480"/>
                            </p:stCondLst>
                            <p:childTnLst>
                              <p:par>
                                <p:cTn id="149" presetClass="exit" nodeType="afterEffect" presetSubtype="0" presetID="1" grpId="49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490"/>
                            </p:stCondLst>
                            <p:childTnLst>
                              <p:par>
                                <p:cTn id="152" presetClass="exit" nodeType="afterEffect" presetSubtype="0" presetID="1" grpId="50" fill="hold">
                                  <p:stCondLst>
                                    <p:cond delay="1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4" grpId="40"/>
      <p:bldP build="whole" bldLvl="1" animBg="1" rev="0" advAuto="0" spid="356" grpId="42"/>
      <p:bldP build="whole" bldLvl="1" animBg="1" rev="0" advAuto="0" spid="329" grpId="3"/>
      <p:bldP build="whole" bldLvl="1" animBg="1" rev="0" advAuto="0" spid="361" grpId="50"/>
      <p:bldP build="whole" bldLvl="1" animBg="1" rev="0" advAuto="0" spid="345" grpId="22"/>
      <p:bldP build="whole" bldLvl="1" animBg="1" rev="0" advAuto="0" spid="321" grpId="30"/>
      <p:bldP build="whole" bldLvl="1" animBg="1" rev="0" advAuto="0" spid="340" grpId="5"/>
      <p:bldP build="whole" bldLvl="1" animBg="1" rev="0" advAuto="0" spid="337" grpId="13"/>
      <p:bldP build="whole" bldLvl="1" animBg="1" rev="0" advAuto="0" spid="333" grpId="15"/>
      <p:bldP build="whole" bldLvl="1" animBg="1" rev="0" advAuto="0" spid="328" grpId="2"/>
      <p:bldP build="whole" bldLvl="1" animBg="1" rev="0" advAuto="0" spid="330" grpId="1"/>
      <p:bldP build="whole" bldLvl="1" animBg="1" rev="0" advAuto="0" spid="355" grpId="39"/>
      <p:bldP build="whole" bldLvl="1" animBg="1" rev="0" advAuto="0" spid="323" grpId="49"/>
      <p:bldP build="whole" bldLvl="1" animBg="1" rev="0" advAuto="0" spid="349" grpId="45"/>
      <p:bldP build="whole" bldLvl="1" animBg="1" rev="0" advAuto="0" spid="341" grpId="4"/>
      <p:bldP build="whole" bldLvl="1" animBg="1" rev="0" advAuto="0" spid="366" grpId="35"/>
      <p:bldP build="whole" bldLvl="1" animBg="1" rev="0" advAuto="0" spid="367" grpId="27"/>
      <p:bldP build="whole" bldLvl="1" animBg="1" rev="0" advAuto="0" spid="365" grpId="37"/>
      <p:bldP build="whole" bldLvl="1" animBg="1" rev="0" advAuto="0" spid="320" grpId="31"/>
      <p:bldP build="whole" bldLvl="1" animBg="1" rev="0" advAuto="0" spid="370" grpId="6"/>
      <p:bldP build="whole" bldLvl="1" animBg="1" rev="0" advAuto="0" spid="342" grpId="18"/>
      <p:bldP build="whole" bldLvl="1" animBg="1" rev="0" advAuto="0" spid="346" grpId="21"/>
      <p:bldP build="whole" bldLvl="1" animBg="1" rev="0" advAuto="0" spid="327" grpId="8"/>
      <p:bldP build="whole" bldLvl="1" animBg="1" rev="0" advAuto="0" spid="358" grpId="41"/>
      <p:bldP build="whole" bldLvl="1" animBg="1" rev="0" advAuto="0" spid="351" grpId="36"/>
      <p:bldP build="whole" bldLvl="1" animBg="1" rev="0" advAuto="0" spid="357" grpId="43"/>
      <p:bldP build="whole" bldLvl="1" animBg="1" rev="0" advAuto="0" spid="324" grpId="26"/>
      <p:bldP build="whole" bldLvl="1" animBg="1" rev="0" advAuto="0" spid="368" grpId="28"/>
      <p:bldP build="whole" bldLvl="1" animBg="1" rev="0" advAuto="0" spid="338" grpId="17"/>
      <p:bldP build="whole" bldLvl="1" animBg="1" rev="0" advAuto="0" spid="360" grpId="46"/>
      <p:bldP build="whole" bldLvl="1" animBg="1" rev="0" advAuto="0" spid="325" grpId="23"/>
      <p:bldP build="whole" bldLvl="1" animBg="1" rev="0" advAuto="0" spid="334" grpId="11"/>
      <p:bldP build="whole" bldLvl="1" animBg="1" rev="0" advAuto="0" spid="364" grpId="34"/>
      <p:bldP build="whole" bldLvl="1" animBg="1" rev="0" advAuto="0" spid="353" grpId="38"/>
      <p:bldP build="whole" bldLvl="1" animBg="1" rev="0" advAuto="0" spid="326" grpId="12"/>
      <p:bldP build="whole" bldLvl="1" animBg="1" rev="0" advAuto="0" spid="344" grpId="19"/>
      <p:bldP build="whole" bldLvl="1" animBg="1" rev="0" advAuto="0" spid="331" grpId="9"/>
      <p:bldP build="whole" bldLvl="1" animBg="1" rev="0" advAuto="0" spid="318" grpId="20"/>
      <p:bldP build="whole" bldLvl="1" animBg="1" rev="0" advAuto="0" spid="350" grpId="33"/>
      <p:bldP build="whole" bldLvl="1" animBg="1" rev="0" advAuto="0" spid="369" grpId="14"/>
      <p:bldP build="whole" bldLvl="1" animBg="1" rev="0" advAuto="0" spid="352" grpId="47"/>
      <p:bldP build="whole" bldLvl="1" animBg="1" rev="0" advAuto="0" spid="348" grpId="29"/>
      <p:bldP build="whole" bldLvl="1" animBg="1" rev="0" advAuto="0" spid="336" grpId="10"/>
      <p:bldP build="whole" bldLvl="1" animBg="1" rev="0" advAuto="0" spid="335" grpId="7"/>
      <p:bldP build="whole" bldLvl="1" animBg="1" rev="0" advAuto="0" spid="359" grpId="44"/>
      <p:bldP build="whole" bldLvl="1" animBg="1" rev="0" advAuto="0" spid="322" grpId="48"/>
      <p:bldP build="whole" bldLvl="1" animBg="1" rev="0" advAuto="0" spid="339" grpId="25"/>
      <p:bldP build="whole" bldLvl="1" animBg="1" rev="0" advAuto="0" spid="332" grpId="16"/>
      <p:bldP build="whole" bldLvl="1" animBg="1" rev="0" advAuto="0" spid="362" grpId="32"/>
      <p:bldP build="whole" bldLvl="1" animBg="1" rev="0" advAuto="0" spid="363" grpId="24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Rectangle"/>
          <p:cNvSpPr/>
          <p:nvPr/>
        </p:nvSpPr>
        <p:spPr>
          <a:xfrm>
            <a:off x="812800" y="1117600"/>
            <a:ext cx="11379200" cy="75184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74" name="Rectangle"/>
          <p:cNvSpPr/>
          <p:nvPr/>
        </p:nvSpPr>
        <p:spPr>
          <a:xfrm>
            <a:off x="2677629" y="3122433"/>
            <a:ext cx="4053382" cy="1355110"/>
          </a:xfrm>
          <a:prstGeom prst="rect">
            <a:avLst/>
          </a:prstGeom>
          <a:ln w="508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75" name="Rectangle"/>
          <p:cNvSpPr/>
          <p:nvPr/>
        </p:nvSpPr>
        <p:spPr>
          <a:xfrm>
            <a:off x="827830" y="5719650"/>
            <a:ext cx="6285995" cy="1557069"/>
          </a:xfrm>
          <a:prstGeom prst="rect">
            <a:avLst/>
          </a:prstGeom>
          <a:ln w="508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76" name="Rectangle"/>
          <p:cNvSpPr/>
          <p:nvPr/>
        </p:nvSpPr>
        <p:spPr>
          <a:xfrm>
            <a:off x="9561195" y="1145426"/>
            <a:ext cx="2132390" cy="624634"/>
          </a:xfrm>
          <a:prstGeom prst="rect">
            <a:avLst/>
          </a:prstGeom>
          <a:ln w="508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77" name="Rectangle"/>
          <p:cNvSpPr/>
          <p:nvPr/>
        </p:nvSpPr>
        <p:spPr>
          <a:xfrm>
            <a:off x="4039094" y="4616164"/>
            <a:ext cx="1527321" cy="674038"/>
          </a:xfrm>
          <a:prstGeom prst="rect">
            <a:avLst/>
          </a:prstGeom>
          <a:ln w="508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78" name="consider remaining contours"/>
          <p:cNvSpPr txBox="1"/>
          <p:nvPr/>
        </p:nvSpPr>
        <p:spPr>
          <a:xfrm>
            <a:off x="796940" y="8810217"/>
            <a:ext cx="770502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consider remaining contours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Rectangle"/>
          <p:cNvSpPr/>
          <p:nvPr/>
        </p:nvSpPr>
        <p:spPr>
          <a:xfrm>
            <a:off x="812800" y="1117600"/>
            <a:ext cx="11379200" cy="75184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pic>
        <p:nvPicPr>
          <p:cNvPr id="381" name="mask_1.png" descr="mask_1.png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812800" y="1117600"/>
            <a:ext cx="11379200" cy="7518400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Rectangle"/>
          <p:cNvSpPr/>
          <p:nvPr/>
        </p:nvSpPr>
        <p:spPr>
          <a:xfrm>
            <a:off x="827830" y="5719650"/>
            <a:ext cx="6285995" cy="1557069"/>
          </a:xfrm>
          <a:prstGeom prst="rect">
            <a:avLst/>
          </a:prstGeom>
          <a:ln w="508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83" name="contour 1"/>
          <p:cNvSpPr txBox="1"/>
          <p:nvPr/>
        </p:nvSpPr>
        <p:spPr>
          <a:xfrm>
            <a:off x="796940" y="8810217"/>
            <a:ext cx="770502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contour 1</a:t>
            </a:r>
          </a:p>
        </p:txBody>
      </p:sp>
      <p:sp>
        <p:nvSpPr>
          <p:cNvPr id="384" name="Rectangle"/>
          <p:cNvSpPr/>
          <p:nvPr/>
        </p:nvSpPr>
        <p:spPr>
          <a:xfrm>
            <a:off x="2677629" y="3122433"/>
            <a:ext cx="4053382" cy="1355110"/>
          </a:xfrm>
          <a:prstGeom prst="rect">
            <a:avLst/>
          </a:prstGeom>
          <a:ln w="25400">
            <a:solidFill>
              <a:schemeClr val="accent4">
                <a:alpha val="4956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85" name="Rectangle"/>
          <p:cNvSpPr/>
          <p:nvPr/>
        </p:nvSpPr>
        <p:spPr>
          <a:xfrm>
            <a:off x="9561195" y="1145426"/>
            <a:ext cx="2132390" cy="624634"/>
          </a:xfrm>
          <a:prstGeom prst="rect">
            <a:avLst/>
          </a:prstGeom>
          <a:ln w="25400">
            <a:solidFill>
              <a:schemeClr val="accent4">
                <a:alpha val="4956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86" name="Rectangle"/>
          <p:cNvSpPr/>
          <p:nvPr/>
        </p:nvSpPr>
        <p:spPr>
          <a:xfrm>
            <a:off x="4039094" y="4616164"/>
            <a:ext cx="1527321" cy="674038"/>
          </a:xfrm>
          <a:prstGeom prst="rect">
            <a:avLst/>
          </a:prstGeom>
          <a:ln w="25400">
            <a:solidFill>
              <a:schemeClr val="accent4">
                <a:alpha val="4956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ctangle"/>
          <p:cNvSpPr/>
          <p:nvPr/>
        </p:nvSpPr>
        <p:spPr>
          <a:xfrm>
            <a:off x="812800" y="1117600"/>
            <a:ext cx="11379200" cy="75184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pic>
        <p:nvPicPr>
          <p:cNvPr id="389" name="mask_3.png" descr="mask_3.png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812800" y="1117600"/>
            <a:ext cx="11379200" cy="7518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Rectangle"/>
          <p:cNvSpPr/>
          <p:nvPr/>
        </p:nvSpPr>
        <p:spPr>
          <a:xfrm>
            <a:off x="2677629" y="3122433"/>
            <a:ext cx="4053382" cy="1355110"/>
          </a:xfrm>
          <a:prstGeom prst="rect">
            <a:avLst/>
          </a:prstGeom>
          <a:ln w="508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91" name="contour 3"/>
          <p:cNvSpPr txBox="1"/>
          <p:nvPr/>
        </p:nvSpPr>
        <p:spPr>
          <a:xfrm>
            <a:off x="796940" y="8810217"/>
            <a:ext cx="770502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contour 3</a:t>
            </a:r>
          </a:p>
        </p:txBody>
      </p:sp>
      <p:sp>
        <p:nvSpPr>
          <p:cNvPr id="392" name="Rectangle"/>
          <p:cNvSpPr/>
          <p:nvPr/>
        </p:nvSpPr>
        <p:spPr>
          <a:xfrm>
            <a:off x="4039094" y="4616164"/>
            <a:ext cx="1527321" cy="674038"/>
          </a:xfrm>
          <a:prstGeom prst="rect">
            <a:avLst/>
          </a:prstGeom>
          <a:ln w="25400">
            <a:solidFill>
              <a:schemeClr val="accent4">
                <a:alpha val="5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93" name="Rectangle"/>
          <p:cNvSpPr/>
          <p:nvPr/>
        </p:nvSpPr>
        <p:spPr>
          <a:xfrm>
            <a:off x="9561195" y="1145426"/>
            <a:ext cx="2132390" cy="624634"/>
          </a:xfrm>
          <a:prstGeom prst="rect">
            <a:avLst/>
          </a:prstGeom>
          <a:ln w="25400">
            <a:solidFill>
              <a:schemeClr val="accent4">
                <a:alpha val="5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Rectangle"/>
          <p:cNvSpPr/>
          <p:nvPr/>
        </p:nvSpPr>
        <p:spPr>
          <a:xfrm>
            <a:off x="812800" y="1117600"/>
            <a:ext cx="11379200" cy="75184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pic>
        <p:nvPicPr>
          <p:cNvPr id="396" name="mask_2.png" descr="mask_2.png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812800" y="1117600"/>
            <a:ext cx="11379200" cy="7518400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Rectangle"/>
          <p:cNvSpPr/>
          <p:nvPr/>
        </p:nvSpPr>
        <p:spPr>
          <a:xfrm>
            <a:off x="9561195" y="1145426"/>
            <a:ext cx="2132390" cy="624634"/>
          </a:xfrm>
          <a:prstGeom prst="rect">
            <a:avLst/>
          </a:prstGeom>
          <a:ln w="508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398" name="contour 2"/>
          <p:cNvSpPr txBox="1"/>
          <p:nvPr/>
        </p:nvSpPr>
        <p:spPr>
          <a:xfrm>
            <a:off x="796940" y="8810217"/>
            <a:ext cx="770502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contour 2</a:t>
            </a:r>
          </a:p>
        </p:txBody>
      </p:sp>
      <p:sp>
        <p:nvSpPr>
          <p:cNvPr id="399" name="Rectangle"/>
          <p:cNvSpPr/>
          <p:nvPr/>
        </p:nvSpPr>
        <p:spPr>
          <a:xfrm>
            <a:off x="4039094" y="4616164"/>
            <a:ext cx="1527321" cy="674038"/>
          </a:xfrm>
          <a:prstGeom prst="rect">
            <a:avLst/>
          </a:prstGeom>
          <a:ln w="25400">
            <a:solidFill>
              <a:schemeClr val="accent4">
                <a:alpha val="50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Rectangle"/>
          <p:cNvSpPr/>
          <p:nvPr/>
        </p:nvSpPr>
        <p:spPr>
          <a:xfrm>
            <a:off x="812800" y="1117600"/>
            <a:ext cx="11379200" cy="75184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pic>
        <p:nvPicPr>
          <p:cNvPr id="402" name="mask_4.png" descr="mask_4.png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812800" y="1117600"/>
            <a:ext cx="11379200" cy="7518400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Rectangle"/>
          <p:cNvSpPr/>
          <p:nvPr/>
        </p:nvSpPr>
        <p:spPr>
          <a:xfrm>
            <a:off x="4039094" y="4616164"/>
            <a:ext cx="1527321" cy="674038"/>
          </a:xfrm>
          <a:prstGeom prst="rect">
            <a:avLst/>
          </a:prstGeom>
          <a:ln w="508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404" name="contour 4"/>
          <p:cNvSpPr txBox="1"/>
          <p:nvPr/>
        </p:nvSpPr>
        <p:spPr>
          <a:xfrm>
            <a:off x="796940" y="8810217"/>
            <a:ext cx="770502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contour 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Rectangle"/>
          <p:cNvSpPr/>
          <p:nvPr/>
        </p:nvSpPr>
        <p:spPr>
          <a:xfrm>
            <a:off x="812800" y="1117600"/>
            <a:ext cx="11379200" cy="75184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pic>
        <p:nvPicPr>
          <p:cNvPr id="407" name="0_original.jpg" descr="0_origina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1117600"/>
            <a:ext cx="11379200" cy="7518400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Rectangle"/>
          <p:cNvSpPr/>
          <p:nvPr/>
        </p:nvSpPr>
        <p:spPr>
          <a:xfrm>
            <a:off x="4039094" y="4616164"/>
            <a:ext cx="1527321" cy="674038"/>
          </a:xfrm>
          <a:prstGeom prst="rect">
            <a:avLst/>
          </a:prstGeom>
          <a:ln w="508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409" name="remaining contours are possible license plates"/>
          <p:cNvSpPr txBox="1"/>
          <p:nvPr/>
        </p:nvSpPr>
        <p:spPr>
          <a:xfrm>
            <a:off x="796940" y="8810217"/>
            <a:ext cx="1001909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remaining contours are possible license plates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erformance"/>
          <p:cNvSpPr txBox="1"/>
          <p:nvPr>
            <p:ph type="body" sz="quarter" idx="4294967295"/>
          </p:nvPr>
        </p:nvSpPr>
        <p:spPr>
          <a:xfrm>
            <a:off x="4315540" y="4367556"/>
            <a:ext cx="4373720" cy="1018488"/>
          </a:xfrm>
          <a:prstGeom prst="rect">
            <a:avLst/>
          </a:prstGeom>
        </p:spPr>
        <p:txBody>
          <a:bodyPr anchor="t"/>
          <a:lstStyle>
            <a:lvl1pPr marL="0" indent="0" algn="ctr" defTabSz="233679">
              <a:spcBef>
                <a:spcPts val="0"/>
              </a:spcBef>
              <a:buSzTx/>
              <a:buNone/>
              <a:defRPr sz="5760"/>
            </a:lvl1pPr>
          </a:lstStyle>
          <a:p>
            <a:pPr/>
            <a:r>
              <a:t>Performance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roup"/>
          <p:cNvGrpSpPr/>
          <p:nvPr/>
        </p:nvGrpSpPr>
        <p:grpSpPr>
          <a:xfrm>
            <a:off x="1238412" y="1679397"/>
            <a:ext cx="7011841" cy="6394806"/>
            <a:chOff x="0" y="0"/>
            <a:chExt cx="7011840" cy="6394805"/>
          </a:xfrm>
        </p:grpSpPr>
        <p:pic>
          <p:nvPicPr>
            <p:cNvPr id="413" name="2L0X542.jpg" descr="2L0X542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4" name="image_0003.jpg" descr="image_0003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415216" y="0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5" name="image_0004.jpg" descr="image_0004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2125701" y="0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6" name="image_0005.jpg" descr="image_0005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836185" y="0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7" name="image_0013.jpg" descr="image_0013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415216" y="498585"/>
              <a:ext cx="623234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image_0015.jpg" descr="image_0015.jp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836185" y="498585"/>
              <a:ext cx="623234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9" name="image_0016.jpg" descr="image_0016.jp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546670" y="498585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0" name="image_0017.jpg" descr="image_0017.jpg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4257154" y="498585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1" name="image_0018.jpg" descr="image_0018.jpg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4967639" y="498585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2" name="image_0019.jpg" descr="image_0019.jpg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5678124" y="498585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3" name="image_0023.jpg" descr="image_0023.jpg"/>
            <p:cNvPicPr>
              <a:picLocks noChangeAspect="1"/>
            </p:cNvPicPr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1415216" y="997171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4" name="image_0024.jpg" descr="image_0024.jpg"/>
            <p:cNvPicPr>
              <a:picLocks noChangeAspect="1"/>
            </p:cNvPicPr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2125701" y="9971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5" name="image_0025.jpg" descr="image_0025.jpg"/>
            <p:cNvPicPr>
              <a:picLocks noChangeAspect="1"/>
            </p:cNvPicPr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2836185" y="997171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6" name="image_0026.jpg" descr="image_0026.jpg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3546670" y="9971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7" name="image_0027.jpg" descr="image_0027.jpg"/>
            <p:cNvPicPr>
              <a:picLocks noChangeAspect="1"/>
            </p:cNvPicPr>
            <p:nvPr/>
          </p:nvPicPr>
          <p:blipFill>
            <a:blip r:embed="rId16">
              <a:extLst/>
            </a:blip>
            <a:stretch>
              <a:fillRect/>
            </a:stretch>
          </p:blipFill>
          <p:spPr>
            <a:xfrm>
              <a:off x="4257154" y="9971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8" name="image_0030.jpg" descr="image_0030.jpg"/>
            <p:cNvPicPr>
              <a:picLocks noChangeAspect="1"/>
            </p:cNvPicPr>
            <p:nvPr/>
          </p:nvPicPr>
          <p:blipFill>
            <a:blip r:embed="rId17">
              <a:extLst/>
            </a:blip>
            <a:stretch>
              <a:fillRect/>
            </a:stretch>
          </p:blipFill>
          <p:spPr>
            <a:xfrm>
              <a:off x="6388608" y="9971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9" name="image_0031.jpg" descr="image_0031.jpg"/>
            <p:cNvPicPr>
              <a:picLocks noChangeAspect="1"/>
            </p:cNvPicPr>
            <p:nvPr/>
          </p:nvPicPr>
          <p:blipFill>
            <a:blip r:embed="rId18">
              <a:extLst/>
            </a:blip>
            <a:stretch>
              <a:fillRect/>
            </a:stretch>
          </p:blipFill>
          <p:spPr>
            <a:xfrm>
              <a:off x="0" y="149575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0" name="image_0032.jpg" descr="image_0032.jpg"/>
            <p:cNvPicPr>
              <a:picLocks noChangeAspect="1"/>
            </p:cNvPicPr>
            <p:nvPr/>
          </p:nvPicPr>
          <p:blipFill>
            <a:blip r:embed="rId19">
              <a:extLst/>
            </a:blip>
            <a:stretch>
              <a:fillRect/>
            </a:stretch>
          </p:blipFill>
          <p:spPr>
            <a:xfrm>
              <a:off x="704732" y="149575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1" name="image_0033.jpg" descr="image_0033.jpg"/>
            <p:cNvPicPr>
              <a:picLocks noChangeAspect="1"/>
            </p:cNvPicPr>
            <p:nvPr/>
          </p:nvPicPr>
          <p:blipFill>
            <a:blip r:embed="rId20">
              <a:extLst/>
            </a:blip>
            <a:stretch>
              <a:fillRect/>
            </a:stretch>
          </p:blipFill>
          <p:spPr>
            <a:xfrm>
              <a:off x="1415216" y="1495757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2" name="image_0037.jpg" descr="image_0037.jpg"/>
            <p:cNvPicPr>
              <a:picLocks noChangeAspect="1"/>
            </p:cNvPicPr>
            <p:nvPr/>
          </p:nvPicPr>
          <p:blipFill>
            <a:blip r:embed="rId21">
              <a:extLst/>
            </a:blip>
            <a:stretch>
              <a:fillRect/>
            </a:stretch>
          </p:blipFill>
          <p:spPr>
            <a:xfrm>
              <a:off x="4257154" y="149575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3" name="image_0039.jpg" descr="image_0039.jpg"/>
            <p:cNvPicPr>
              <a:picLocks noChangeAspect="1"/>
            </p:cNvPicPr>
            <p:nvPr/>
          </p:nvPicPr>
          <p:blipFill>
            <a:blip r:embed="rId22">
              <a:extLst/>
            </a:blip>
            <a:stretch>
              <a:fillRect/>
            </a:stretch>
          </p:blipFill>
          <p:spPr>
            <a:xfrm>
              <a:off x="5678124" y="149575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4" name="image_0042.jpg" descr="image_0042.jpg"/>
            <p:cNvPicPr>
              <a:picLocks noChangeAspect="1"/>
            </p:cNvPicPr>
            <p:nvPr/>
          </p:nvPicPr>
          <p:blipFill>
            <a:blip r:embed="rId23">
              <a:extLst/>
            </a:blip>
            <a:stretch>
              <a:fillRect/>
            </a:stretch>
          </p:blipFill>
          <p:spPr>
            <a:xfrm>
              <a:off x="704732" y="1994342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5" name="image_0043.jpg" descr="image_0043.jpg"/>
            <p:cNvPicPr>
              <a:picLocks noChangeAspect="1"/>
            </p:cNvPicPr>
            <p:nvPr/>
          </p:nvPicPr>
          <p:blipFill>
            <a:blip r:embed="rId24">
              <a:extLst/>
            </a:blip>
            <a:stretch>
              <a:fillRect/>
            </a:stretch>
          </p:blipFill>
          <p:spPr>
            <a:xfrm>
              <a:off x="1415216" y="1994342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6" name="image_0046.jpg" descr="image_0046.jpg"/>
            <p:cNvPicPr>
              <a:picLocks noChangeAspect="1"/>
            </p:cNvPicPr>
            <p:nvPr/>
          </p:nvPicPr>
          <p:blipFill>
            <a:blip r:embed="rId25">
              <a:extLst/>
            </a:blip>
            <a:stretch>
              <a:fillRect/>
            </a:stretch>
          </p:blipFill>
          <p:spPr>
            <a:xfrm>
              <a:off x="3546670" y="1994342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7" name="image_0050.jpg" descr="image_0050.jpg"/>
            <p:cNvPicPr>
              <a:picLocks noChangeAspect="1"/>
            </p:cNvPicPr>
            <p:nvPr/>
          </p:nvPicPr>
          <p:blipFill>
            <a:blip r:embed="rId26">
              <a:extLst/>
            </a:blip>
            <a:stretch>
              <a:fillRect/>
            </a:stretch>
          </p:blipFill>
          <p:spPr>
            <a:xfrm>
              <a:off x="6388608" y="1994342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8" name="image_0052.jpg" descr="image_0052.jpg"/>
            <p:cNvPicPr>
              <a:picLocks noChangeAspect="1"/>
            </p:cNvPicPr>
            <p:nvPr/>
          </p:nvPicPr>
          <p:blipFill>
            <a:blip r:embed="rId27">
              <a:extLst/>
            </a:blip>
            <a:stretch>
              <a:fillRect/>
            </a:stretch>
          </p:blipFill>
          <p:spPr>
            <a:xfrm>
              <a:off x="704732" y="2492928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9" name="image_0057.jpg" descr="image_0057.jpg"/>
            <p:cNvPicPr>
              <a:picLocks noChangeAspect="1"/>
            </p:cNvPicPr>
            <p:nvPr/>
          </p:nvPicPr>
          <p:blipFill>
            <a:blip r:embed="rId28">
              <a:extLst/>
            </a:blip>
            <a:stretch>
              <a:fillRect/>
            </a:stretch>
          </p:blipFill>
          <p:spPr>
            <a:xfrm>
              <a:off x="4257154" y="2492928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0" name="image_0058.jpg" descr="image_0058.jpg"/>
            <p:cNvPicPr>
              <a:picLocks noChangeAspect="1"/>
            </p:cNvPicPr>
            <p:nvPr/>
          </p:nvPicPr>
          <p:blipFill>
            <a:blip r:embed="rId29">
              <a:extLst/>
            </a:blip>
            <a:stretch>
              <a:fillRect/>
            </a:stretch>
          </p:blipFill>
          <p:spPr>
            <a:xfrm>
              <a:off x="4967639" y="2492928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1" name="image_0060.jpg" descr="image_0060.jpg"/>
            <p:cNvPicPr>
              <a:picLocks noChangeAspect="1"/>
            </p:cNvPicPr>
            <p:nvPr/>
          </p:nvPicPr>
          <p:blipFill>
            <a:blip r:embed="rId30">
              <a:extLst/>
            </a:blip>
            <a:stretch>
              <a:fillRect/>
            </a:stretch>
          </p:blipFill>
          <p:spPr>
            <a:xfrm>
              <a:off x="6388608" y="2492928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2" name="image_0061.jpg" descr="image_0061.jpg"/>
            <p:cNvPicPr>
              <a:picLocks noChangeAspect="1"/>
            </p:cNvPicPr>
            <p:nvPr/>
          </p:nvPicPr>
          <p:blipFill>
            <a:blip r:embed="rId31">
              <a:extLst/>
            </a:blip>
            <a:stretch>
              <a:fillRect/>
            </a:stretch>
          </p:blipFill>
          <p:spPr>
            <a:xfrm>
              <a:off x="0" y="2991514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3" name="image_0062.jpg" descr="image_0062.jpg"/>
            <p:cNvPicPr>
              <a:picLocks noChangeAspect="1"/>
            </p:cNvPicPr>
            <p:nvPr/>
          </p:nvPicPr>
          <p:blipFill>
            <a:blip r:embed="rId32">
              <a:extLst/>
            </a:blip>
            <a:stretch>
              <a:fillRect/>
            </a:stretch>
          </p:blipFill>
          <p:spPr>
            <a:xfrm>
              <a:off x="704732" y="2991514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4" name="image_0070.jpg" descr="image_0070.jpg"/>
            <p:cNvPicPr>
              <a:picLocks noChangeAspect="1"/>
            </p:cNvPicPr>
            <p:nvPr/>
          </p:nvPicPr>
          <p:blipFill>
            <a:blip r:embed="rId33">
              <a:extLst/>
            </a:blip>
            <a:stretch>
              <a:fillRect/>
            </a:stretch>
          </p:blipFill>
          <p:spPr>
            <a:xfrm>
              <a:off x="6388608" y="2991514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5" name="image_0072.jpg" descr="image_0072.jpg"/>
            <p:cNvPicPr>
              <a:picLocks noChangeAspect="1"/>
            </p:cNvPicPr>
            <p:nvPr/>
          </p:nvPicPr>
          <p:blipFill>
            <a:blip r:embed="rId34">
              <a:extLst/>
            </a:blip>
            <a:stretch>
              <a:fillRect/>
            </a:stretch>
          </p:blipFill>
          <p:spPr>
            <a:xfrm>
              <a:off x="704732" y="3490099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6" name="image_0073.jpg" descr="image_0073.jpg"/>
            <p:cNvPicPr>
              <a:picLocks noChangeAspect="1"/>
            </p:cNvPicPr>
            <p:nvPr/>
          </p:nvPicPr>
          <p:blipFill>
            <a:blip r:embed="rId35">
              <a:extLst/>
            </a:blip>
            <a:stretch>
              <a:fillRect/>
            </a:stretch>
          </p:blipFill>
          <p:spPr>
            <a:xfrm>
              <a:off x="1415216" y="3490099"/>
              <a:ext cx="623234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7" name="image_0076.jpg" descr="image_0076.jpg"/>
            <p:cNvPicPr>
              <a:picLocks noChangeAspect="1"/>
            </p:cNvPicPr>
            <p:nvPr/>
          </p:nvPicPr>
          <p:blipFill>
            <a:blip r:embed="rId36">
              <a:extLst/>
            </a:blip>
            <a:stretch>
              <a:fillRect/>
            </a:stretch>
          </p:blipFill>
          <p:spPr>
            <a:xfrm>
              <a:off x="3546670" y="3490099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8" name="image_0077.jpg" descr="image_0077.jpg"/>
            <p:cNvPicPr>
              <a:picLocks noChangeAspect="1"/>
            </p:cNvPicPr>
            <p:nvPr/>
          </p:nvPicPr>
          <p:blipFill>
            <a:blip r:embed="rId37">
              <a:extLst/>
            </a:blip>
            <a:stretch>
              <a:fillRect/>
            </a:stretch>
          </p:blipFill>
          <p:spPr>
            <a:xfrm>
              <a:off x="4257154" y="3490099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9" name="image_0078.jpg" descr="image_0078.jpg"/>
            <p:cNvPicPr>
              <a:picLocks noChangeAspect="1"/>
            </p:cNvPicPr>
            <p:nvPr/>
          </p:nvPicPr>
          <p:blipFill>
            <a:blip r:embed="rId38">
              <a:extLst/>
            </a:blip>
            <a:stretch>
              <a:fillRect/>
            </a:stretch>
          </p:blipFill>
          <p:spPr>
            <a:xfrm>
              <a:off x="4967639" y="3490099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0" name="image_0083.jpg" descr="image_0083.jpg"/>
            <p:cNvPicPr>
              <a:picLocks noChangeAspect="1"/>
            </p:cNvPicPr>
            <p:nvPr/>
          </p:nvPicPr>
          <p:blipFill>
            <a:blip r:embed="rId39">
              <a:extLst/>
            </a:blip>
            <a:stretch>
              <a:fillRect/>
            </a:stretch>
          </p:blipFill>
          <p:spPr>
            <a:xfrm>
              <a:off x="1415216" y="3988685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1" name="image_0084.jpg" descr="image_0084.jpg"/>
            <p:cNvPicPr>
              <a:picLocks noChangeAspect="1"/>
            </p:cNvPicPr>
            <p:nvPr/>
          </p:nvPicPr>
          <p:blipFill>
            <a:blip r:embed="rId40">
              <a:extLst/>
            </a:blip>
            <a:stretch>
              <a:fillRect/>
            </a:stretch>
          </p:blipFill>
          <p:spPr>
            <a:xfrm>
              <a:off x="2125701" y="3988685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2" name="image_0085.jpg" descr="image_0085.jpg"/>
            <p:cNvPicPr>
              <a:picLocks noChangeAspect="1"/>
            </p:cNvPicPr>
            <p:nvPr/>
          </p:nvPicPr>
          <p:blipFill>
            <a:blip r:embed="rId41">
              <a:extLst/>
            </a:blip>
            <a:stretch>
              <a:fillRect/>
            </a:stretch>
          </p:blipFill>
          <p:spPr>
            <a:xfrm>
              <a:off x="2836185" y="3988685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3" name="image_0086.jpg" descr="image_0086.jpg"/>
            <p:cNvPicPr>
              <a:picLocks noChangeAspect="1"/>
            </p:cNvPicPr>
            <p:nvPr/>
          </p:nvPicPr>
          <p:blipFill>
            <a:blip r:embed="rId42">
              <a:extLst/>
            </a:blip>
            <a:stretch>
              <a:fillRect/>
            </a:stretch>
          </p:blipFill>
          <p:spPr>
            <a:xfrm>
              <a:off x="3546670" y="3988685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4" name="image_0087.jpg" descr="image_0087.jpg"/>
            <p:cNvPicPr>
              <a:picLocks noChangeAspect="1"/>
            </p:cNvPicPr>
            <p:nvPr/>
          </p:nvPicPr>
          <p:blipFill>
            <a:blip r:embed="rId43">
              <a:extLst/>
            </a:blip>
            <a:stretch>
              <a:fillRect/>
            </a:stretch>
          </p:blipFill>
          <p:spPr>
            <a:xfrm>
              <a:off x="4257154" y="3988685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5" name="image_0088.jpg" descr="image_0088.jpg"/>
            <p:cNvPicPr>
              <a:picLocks noChangeAspect="1"/>
            </p:cNvPicPr>
            <p:nvPr/>
          </p:nvPicPr>
          <p:blipFill>
            <a:blip r:embed="rId44">
              <a:extLst/>
            </a:blip>
            <a:stretch>
              <a:fillRect/>
            </a:stretch>
          </p:blipFill>
          <p:spPr>
            <a:xfrm>
              <a:off x="4967639" y="3988685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6" name="image_0089.jpg" descr="image_0089.jpg"/>
            <p:cNvPicPr>
              <a:picLocks noChangeAspect="1"/>
            </p:cNvPicPr>
            <p:nvPr/>
          </p:nvPicPr>
          <p:blipFill>
            <a:blip r:embed="rId45">
              <a:extLst/>
            </a:blip>
            <a:stretch>
              <a:fillRect/>
            </a:stretch>
          </p:blipFill>
          <p:spPr>
            <a:xfrm>
              <a:off x="5678124" y="3988685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7" name="image_0090.jpg" descr="image_0090.jpg"/>
            <p:cNvPicPr>
              <a:picLocks noChangeAspect="1"/>
            </p:cNvPicPr>
            <p:nvPr/>
          </p:nvPicPr>
          <p:blipFill>
            <a:blip r:embed="rId46">
              <a:extLst/>
            </a:blip>
            <a:stretch>
              <a:fillRect/>
            </a:stretch>
          </p:blipFill>
          <p:spPr>
            <a:xfrm>
              <a:off x="6388608" y="3988685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8" name="image_0093.jpg" descr="image_0093.jpg"/>
            <p:cNvPicPr>
              <a:picLocks noChangeAspect="1"/>
            </p:cNvPicPr>
            <p:nvPr/>
          </p:nvPicPr>
          <p:blipFill>
            <a:blip r:embed="rId47">
              <a:extLst/>
            </a:blip>
            <a:stretch>
              <a:fillRect/>
            </a:stretch>
          </p:blipFill>
          <p:spPr>
            <a:xfrm>
              <a:off x="1415216" y="4487271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9" name="image_0095.jpg" descr="image_0095.jpg"/>
            <p:cNvPicPr>
              <a:picLocks noChangeAspect="1"/>
            </p:cNvPicPr>
            <p:nvPr/>
          </p:nvPicPr>
          <p:blipFill>
            <a:blip r:embed="rId48">
              <a:extLst/>
            </a:blip>
            <a:stretch>
              <a:fillRect/>
            </a:stretch>
          </p:blipFill>
          <p:spPr>
            <a:xfrm>
              <a:off x="2836185" y="4487271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0" name="image_0096.jpg" descr="image_0096.jpg"/>
            <p:cNvPicPr>
              <a:picLocks noChangeAspect="1"/>
            </p:cNvPicPr>
            <p:nvPr/>
          </p:nvPicPr>
          <p:blipFill>
            <a:blip r:embed="rId49">
              <a:extLst/>
            </a:blip>
            <a:stretch>
              <a:fillRect/>
            </a:stretch>
          </p:blipFill>
          <p:spPr>
            <a:xfrm>
              <a:off x="3546670" y="44872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1" name="image_0097.jpg" descr="image_0097.jpg"/>
            <p:cNvPicPr>
              <a:picLocks noChangeAspect="1"/>
            </p:cNvPicPr>
            <p:nvPr/>
          </p:nvPicPr>
          <p:blipFill>
            <a:blip r:embed="rId50">
              <a:extLst/>
            </a:blip>
            <a:stretch>
              <a:fillRect/>
            </a:stretch>
          </p:blipFill>
          <p:spPr>
            <a:xfrm>
              <a:off x="4257154" y="44872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2" name="image_0098.jpg" descr="image_0098.jpg"/>
            <p:cNvPicPr>
              <a:picLocks noChangeAspect="1"/>
            </p:cNvPicPr>
            <p:nvPr/>
          </p:nvPicPr>
          <p:blipFill>
            <a:blip r:embed="rId51">
              <a:extLst/>
            </a:blip>
            <a:stretch>
              <a:fillRect/>
            </a:stretch>
          </p:blipFill>
          <p:spPr>
            <a:xfrm>
              <a:off x="4967639" y="44872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3" name="image_0100.jpg" descr="image_0100.jpg"/>
            <p:cNvPicPr>
              <a:picLocks noChangeAspect="1"/>
            </p:cNvPicPr>
            <p:nvPr/>
          </p:nvPicPr>
          <p:blipFill>
            <a:blip r:embed="rId52">
              <a:extLst/>
            </a:blip>
            <a:stretch>
              <a:fillRect/>
            </a:stretch>
          </p:blipFill>
          <p:spPr>
            <a:xfrm>
              <a:off x="6388608" y="44872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4" name="image_0105.jpg" descr="image_0105.jpg"/>
            <p:cNvPicPr>
              <a:picLocks noChangeAspect="1"/>
            </p:cNvPicPr>
            <p:nvPr/>
          </p:nvPicPr>
          <p:blipFill>
            <a:blip r:embed="rId53">
              <a:extLst/>
            </a:blip>
            <a:stretch>
              <a:fillRect/>
            </a:stretch>
          </p:blipFill>
          <p:spPr>
            <a:xfrm>
              <a:off x="2836185" y="4985856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5" name="image_0107.jpg" descr="image_0107.jpg"/>
            <p:cNvPicPr>
              <a:picLocks noChangeAspect="1"/>
            </p:cNvPicPr>
            <p:nvPr/>
          </p:nvPicPr>
          <p:blipFill>
            <a:blip r:embed="rId54">
              <a:extLst/>
            </a:blip>
            <a:stretch>
              <a:fillRect/>
            </a:stretch>
          </p:blipFill>
          <p:spPr>
            <a:xfrm>
              <a:off x="4257154" y="4985856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6" name="image_0108.jpg" descr="image_0108.jpg"/>
            <p:cNvPicPr>
              <a:picLocks noChangeAspect="1"/>
            </p:cNvPicPr>
            <p:nvPr/>
          </p:nvPicPr>
          <p:blipFill>
            <a:blip r:embed="rId55">
              <a:extLst/>
            </a:blip>
            <a:stretch>
              <a:fillRect/>
            </a:stretch>
          </p:blipFill>
          <p:spPr>
            <a:xfrm>
              <a:off x="4967639" y="4985856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7" name="image_0109.jpg" descr="image_0109.jpg"/>
            <p:cNvPicPr>
              <a:picLocks noChangeAspect="1"/>
            </p:cNvPicPr>
            <p:nvPr/>
          </p:nvPicPr>
          <p:blipFill>
            <a:blip r:embed="rId56">
              <a:extLst/>
            </a:blip>
            <a:stretch>
              <a:fillRect/>
            </a:stretch>
          </p:blipFill>
          <p:spPr>
            <a:xfrm>
              <a:off x="5678124" y="4985856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8" name="image_0110.jpg" descr="image_0110.jpg"/>
            <p:cNvPicPr>
              <a:picLocks noChangeAspect="1"/>
            </p:cNvPicPr>
            <p:nvPr/>
          </p:nvPicPr>
          <p:blipFill>
            <a:blip r:embed="rId57">
              <a:extLst/>
            </a:blip>
            <a:stretch>
              <a:fillRect/>
            </a:stretch>
          </p:blipFill>
          <p:spPr>
            <a:xfrm>
              <a:off x="6388608" y="4985856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9" name="image_0112.jpg" descr="image_0112.jpg"/>
            <p:cNvPicPr>
              <a:picLocks noChangeAspect="1"/>
            </p:cNvPicPr>
            <p:nvPr/>
          </p:nvPicPr>
          <p:blipFill>
            <a:blip r:embed="rId58">
              <a:extLst/>
            </a:blip>
            <a:stretch>
              <a:fillRect/>
            </a:stretch>
          </p:blipFill>
          <p:spPr>
            <a:xfrm>
              <a:off x="704732" y="548444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0" name="image_0115.jpg" descr="image_0115.jpg"/>
            <p:cNvPicPr>
              <a:picLocks noChangeAspect="1"/>
            </p:cNvPicPr>
            <p:nvPr/>
          </p:nvPicPr>
          <p:blipFill>
            <a:blip r:embed="rId59">
              <a:extLst/>
            </a:blip>
            <a:stretch>
              <a:fillRect/>
            </a:stretch>
          </p:blipFill>
          <p:spPr>
            <a:xfrm>
              <a:off x="2836185" y="5484441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1" name="image_0116.jpg" descr="image_0116.jpg"/>
            <p:cNvPicPr>
              <a:picLocks noChangeAspect="1"/>
            </p:cNvPicPr>
            <p:nvPr/>
          </p:nvPicPr>
          <p:blipFill>
            <a:blip r:embed="rId60">
              <a:extLst/>
            </a:blip>
            <a:stretch>
              <a:fillRect/>
            </a:stretch>
          </p:blipFill>
          <p:spPr>
            <a:xfrm>
              <a:off x="3546670" y="548444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2" name="image_0117.jpg" descr="image_0117.jpg"/>
            <p:cNvPicPr>
              <a:picLocks noChangeAspect="1"/>
            </p:cNvPicPr>
            <p:nvPr/>
          </p:nvPicPr>
          <p:blipFill>
            <a:blip r:embed="rId61">
              <a:extLst/>
            </a:blip>
            <a:stretch>
              <a:fillRect/>
            </a:stretch>
          </p:blipFill>
          <p:spPr>
            <a:xfrm>
              <a:off x="4257154" y="548444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3" name="image_0118.jpg" descr="image_0118.jpg"/>
            <p:cNvPicPr>
              <a:picLocks noChangeAspect="1"/>
            </p:cNvPicPr>
            <p:nvPr/>
          </p:nvPicPr>
          <p:blipFill>
            <a:blip r:embed="rId62">
              <a:extLst/>
            </a:blip>
            <a:stretch>
              <a:fillRect/>
            </a:stretch>
          </p:blipFill>
          <p:spPr>
            <a:xfrm>
              <a:off x="4967639" y="548444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4" name="image_0120.jpg" descr="image_0120.jpg"/>
            <p:cNvPicPr>
              <a:picLocks noChangeAspect="1"/>
            </p:cNvPicPr>
            <p:nvPr/>
          </p:nvPicPr>
          <p:blipFill>
            <a:blip r:embed="rId63">
              <a:extLst/>
            </a:blip>
            <a:stretch>
              <a:fillRect/>
            </a:stretch>
          </p:blipFill>
          <p:spPr>
            <a:xfrm>
              <a:off x="6388608" y="548444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5" name="image_0122.jpg" descr="image_0122.jpg"/>
            <p:cNvPicPr>
              <a:picLocks noChangeAspect="1"/>
            </p:cNvPicPr>
            <p:nvPr/>
          </p:nvPicPr>
          <p:blipFill>
            <a:blip r:embed="rId64">
              <a:extLst/>
            </a:blip>
            <a:stretch>
              <a:fillRect/>
            </a:stretch>
          </p:blipFill>
          <p:spPr>
            <a:xfrm>
              <a:off x="704732" y="598302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6" name="image_0123.jpg" descr="image_0123.jpg"/>
            <p:cNvPicPr>
              <a:picLocks noChangeAspect="1"/>
            </p:cNvPicPr>
            <p:nvPr/>
          </p:nvPicPr>
          <p:blipFill>
            <a:blip r:embed="rId65">
              <a:extLst/>
            </a:blip>
            <a:stretch>
              <a:fillRect/>
            </a:stretch>
          </p:blipFill>
          <p:spPr>
            <a:xfrm>
              <a:off x="1415216" y="5983027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77" name="image_0124.jpg" descr="image_0124.jpg"/>
            <p:cNvPicPr>
              <a:picLocks noChangeAspect="1"/>
            </p:cNvPicPr>
            <p:nvPr/>
          </p:nvPicPr>
          <p:blipFill>
            <a:blip r:embed="rId66">
              <a:extLst/>
            </a:blip>
            <a:stretch>
              <a:fillRect/>
            </a:stretch>
          </p:blipFill>
          <p:spPr>
            <a:xfrm>
              <a:off x="2125701" y="598302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40" name="Group"/>
          <p:cNvGrpSpPr/>
          <p:nvPr/>
        </p:nvGrpSpPr>
        <p:grpSpPr>
          <a:xfrm>
            <a:off x="1238412" y="1679397"/>
            <a:ext cx="7011841" cy="6394806"/>
            <a:chOff x="0" y="0"/>
            <a:chExt cx="7011840" cy="6394805"/>
          </a:xfrm>
        </p:grpSpPr>
        <p:pic>
          <p:nvPicPr>
            <p:cNvPr id="479" name="3NEV724.jpg" descr="3NEV724.jpg"/>
            <p:cNvPicPr>
              <a:picLocks noChangeAspect="1"/>
            </p:cNvPicPr>
            <p:nvPr/>
          </p:nvPicPr>
          <p:blipFill>
            <a:blip r:embed="rId67">
              <a:extLst/>
            </a:blip>
            <a:stretch>
              <a:fillRect/>
            </a:stretch>
          </p:blipFill>
          <p:spPr>
            <a:xfrm>
              <a:off x="704732" y="0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0" name="image_0006.jpg" descr="image_0006.jpg"/>
            <p:cNvPicPr>
              <a:picLocks noChangeAspect="1"/>
            </p:cNvPicPr>
            <p:nvPr/>
          </p:nvPicPr>
          <p:blipFill>
            <a:blip r:embed="rId68">
              <a:extLst/>
            </a:blip>
            <a:stretch>
              <a:fillRect/>
            </a:stretch>
          </p:blipFill>
          <p:spPr>
            <a:xfrm>
              <a:off x="3546670" y="0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1" name="image_0007.jpg" descr="image_0007.jpg"/>
            <p:cNvPicPr>
              <a:picLocks noChangeAspect="1"/>
            </p:cNvPicPr>
            <p:nvPr/>
          </p:nvPicPr>
          <p:blipFill>
            <a:blip r:embed="rId69">
              <a:extLst/>
            </a:blip>
            <a:stretch>
              <a:fillRect/>
            </a:stretch>
          </p:blipFill>
          <p:spPr>
            <a:xfrm>
              <a:off x="4257154" y="0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2" name="image_0008.jpg" descr="image_0008.jpg"/>
            <p:cNvPicPr>
              <a:picLocks noChangeAspect="1"/>
            </p:cNvPicPr>
            <p:nvPr/>
          </p:nvPicPr>
          <p:blipFill>
            <a:blip r:embed="rId70">
              <a:extLst/>
            </a:blip>
            <a:stretch>
              <a:fillRect/>
            </a:stretch>
          </p:blipFill>
          <p:spPr>
            <a:xfrm>
              <a:off x="4967639" y="0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3" name="image_0009.jpg" descr="image_0009.jpg"/>
            <p:cNvPicPr>
              <a:picLocks noChangeAspect="1"/>
            </p:cNvPicPr>
            <p:nvPr/>
          </p:nvPicPr>
          <p:blipFill>
            <a:blip r:embed="rId71">
              <a:extLst/>
            </a:blip>
            <a:stretch>
              <a:fillRect/>
            </a:stretch>
          </p:blipFill>
          <p:spPr>
            <a:xfrm>
              <a:off x="5678124" y="0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4" name="image_0010.jpg" descr="image_0010.jpg"/>
            <p:cNvPicPr>
              <a:picLocks noChangeAspect="1"/>
            </p:cNvPicPr>
            <p:nvPr/>
          </p:nvPicPr>
          <p:blipFill>
            <a:blip r:embed="rId72">
              <a:extLst/>
            </a:blip>
            <a:stretch>
              <a:fillRect/>
            </a:stretch>
          </p:blipFill>
          <p:spPr>
            <a:xfrm>
              <a:off x="6388608" y="0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5" name="image_0011.jpg" descr="image_0011.jpg"/>
            <p:cNvPicPr>
              <a:picLocks noChangeAspect="1"/>
            </p:cNvPicPr>
            <p:nvPr/>
          </p:nvPicPr>
          <p:blipFill>
            <a:blip r:embed="rId73">
              <a:extLst/>
            </a:blip>
            <a:stretch>
              <a:fillRect/>
            </a:stretch>
          </p:blipFill>
          <p:spPr>
            <a:xfrm>
              <a:off x="0" y="498585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6" name="image_0012.jpg" descr="image_0012.jpg"/>
            <p:cNvPicPr>
              <a:picLocks noChangeAspect="1"/>
            </p:cNvPicPr>
            <p:nvPr/>
          </p:nvPicPr>
          <p:blipFill>
            <a:blip r:embed="rId74">
              <a:extLst/>
            </a:blip>
            <a:stretch>
              <a:fillRect/>
            </a:stretch>
          </p:blipFill>
          <p:spPr>
            <a:xfrm>
              <a:off x="704732" y="498585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7" name="image_0014.jpg" descr="image_0014.jpg"/>
            <p:cNvPicPr>
              <a:picLocks noChangeAspect="1"/>
            </p:cNvPicPr>
            <p:nvPr/>
          </p:nvPicPr>
          <p:blipFill>
            <a:blip r:embed="rId75">
              <a:extLst/>
            </a:blip>
            <a:stretch>
              <a:fillRect/>
            </a:stretch>
          </p:blipFill>
          <p:spPr>
            <a:xfrm>
              <a:off x="2125701" y="498585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8" name="image_0020.jpg" descr="image_0020.jpg"/>
            <p:cNvPicPr>
              <a:picLocks noChangeAspect="1"/>
            </p:cNvPicPr>
            <p:nvPr/>
          </p:nvPicPr>
          <p:blipFill>
            <a:blip r:embed="rId76">
              <a:extLst/>
            </a:blip>
            <a:stretch>
              <a:fillRect/>
            </a:stretch>
          </p:blipFill>
          <p:spPr>
            <a:xfrm>
              <a:off x="6388608" y="498585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89" name="image_0021.jpg" descr="image_0021.jpg"/>
            <p:cNvPicPr>
              <a:picLocks noChangeAspect="1"/>
            </p:cNvPicPr>
            <p:nvPr/>
          </p:nvPicPr>
          <p:blipFill>
            <a:blip r:embed="rId77">
              <a:extLst/>
            </a:blip>
            <a:stretch>
              <a:fillRect/>
            </a:stretch>
          </p:blipFill>
          <p:spPr>
            <a:xfrm>
              <a:off x="0" y="9971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0" name="image_0022.jpg" descr="image_0022.jpg"/>
            <p:cNvPicPr>
              <a:picLocks noChangeAspect="1"/>
            </p:cNvPicPr>
            <p:nvPr/>
          </p:nvPicPr>
          <p:blipFill>
            <a:blip r:embed="rId78">
              <a:extLst/>
            </a:blip>
            <a:stretch>
              <a:fillRect/>
            </a:stretch>
          </p:blipFill>
          <p:spPr>
            <a:xfrm>
              <a:off x="704732" y="9971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1" name="image_0028.jpg" descr="image_0028.jpg"/>
            <p:cNvPicPr>
              <a:picLocks noChangeAspect="1"/>
            </p:cNvPicPr>
            <p:nvPr/>
          </p:nvPicPr>
          <p:blipFill>
            <a:blip r:embed="rId79">
              <a:extLst/>
            </a:blip>
            <a:stretch>
              <a:fillRect/>
            </a:stretch>
          </p:blipFill>
          <p:spPr>
            <a:xfrm>
              <a:off x="4967639" y="9971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2" name="image_0029.jpg" descr="image_0029.jpg"/>
            <p:cNvPicPr>
              <a:picLocks noChangeAspect="1"/>
            </p:cNvPicPr>
            <p:nvPr/>
          </p:nvPicPr>
          <p:blipFill>
            <a:blip r:embed="rId80">
              <a:extLst/>
            </a:blip>
            <a:stretch>
              <a:fillRect/>
            </a:stretch>
          </p:blipFill>
          <p:spPr>
            <a:xfrm>
              <a:off x="5678124" y="9971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3" name="image_0034.jpg" descr="image_0034.jpg"/>
            <p:cNvPicPr>
              <a:picLocks noChangeAspect="1"/>
            </p:cNvPicPr>
            <p:nvPr/>
          </p:nvPicPr>
          <p:blipFill>
            <a:blip r:embed="rId81">
              <a:extLst/>
            </a:blip>
            <a:stretch>
              <a:fillRect/>
            </a:stretch>
          </p:blipFill>
          <p:spPr>
            <a:xfrm>
              <a:off x="2125701" y="149575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4" name="image_0035.jpg" descr="image_0035.jpg"/>
            <p:cNvPicPr>
              <a:picLocks noChangeAspect="1"/>
            </p:cNvPicPr>
            <p:nvPr/>
          </p:nvPicPr>
          <p:blipFill>
            <a:blip r:embed="rId82">
              <a:extLst/>
            </a:blip>
            <a:stretch>
              <a:fillRect/>
            </a:stretch>
          </p:blipFill>
          <p:spPr>
            <a:xfrm>
              <a:off x="2836185" y="1495757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5" name="image_0036.jpg" descr="image_0036.jpg"/>
            <p:cNvPicPr>
              <a:picLocks noChangeAspect="1"/>
            </p:cNvPicPr>
            <p:nvPr/>
          </p:nvPicPr>
          <p:blipFill>
            <a:blip r:embed="rId83">
              <a:extLst/>
            </a:blip>
            <a:stretch>
              <a:fillRect/>
            </a:stretch>
          </p:blipFill>
          <p:spPr>
            <a:xfrm>
              <a:off x="3546670" y="149575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6" name="image_0038.jpg" descr="image_0038.jpg"/>
            <p:cNvPicPr>
              <a:picLocks noChangeAspect="1"/>
            </p:cNvPicPr>
            <p:nvPr/>
          </p:nvPicPr>
          <p:blipFill>
            <a:blip r:embed="rId84">
              <a:extLst/>
            </a:blip>
            <a:stretch>
              <a:fillRect/>
            </a:stretch>
          </p:blipFill>
          <p:spPr>
            <a:xfrm>
              <a:off x="4967639" y="149575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7" name="image_0040.jpg" descr="image_0040.jpg"/>
            <p:cNvPicPr>
              <a:picLocks noChangeAspect="1"/>
            </p:cNvPicPr>
            <p:nvPr/>
          </p:nvPicPr>
          <p:blipFill>
            <a:blip r:embed="rId85">
              <a:extLst/>
            </a:blip>
            <a:stretch>
              <a:fillRect/>
            </a:stretch>
          </p:blipFill>
          <p:spPr>
            <a:xfrm>
              <a:off x="6388608" y="149575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8" name="image_0041.jpg" descr="image_0041.jpg"/>
            <p:cNvPicPr>
              <a:picLocks noChangeAspect="1"/>
            </p:cNvPicPr>
            <p:nvPr/>
          </p:nvPicPr>
          <p:blipFill>
            <a:blip r:embed="rId86">
              <a:extLst/>
            </a:blip>
            <a:stretch>
              <a:fillRect/>
            </a:stretch>
          </p:blipFill>
          <p:spPr>
            <a:xfrm>
              <a:off x="0" y="1994342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99" name="image_0044.jpg" descr="image_0044.jpg"/>
            <p:cNvPicPr>
              <a:picLocks noChangeAspect="1"/>
            </p:cNvPicPr>
            <p:nvPr/>
          </p:nvPicPr>
          <p:blipFill>
            <a:blip r:embed="rId87">
              <a:extLst/>
            </a:blip>
            <a:stretch>
              <a:fillRect/>
            </a:stretch>
          </p:blipFill>
          <p:spPr>
            <a:xfrm>
              <a:off x="2125701" y="1994342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0" name="image_0045.jpg" descr="image_0045.jpg"/>
            <p:cNvPicPr>
              <a:picLocks noChangeAspect="1"/>
            </p:cNvPicPr>
            <p:nvPr/>
          </p:nvPicPr>
          <p:blipFill>
            <a:blip r:embed="rId88">
              <a:extLst/>
            </a:blip>
            <a:stretch>
              <a:fillRect/>
            </a:stretch>
          </p:blipFill>
          <p:spPr>
            <a:xfrm>
              <a:off x="2836185" y="1994342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1" name="image_0047.jpg" descr="image_0047.jpg"/>
            <p:cNvPicPr>
              <a:picLocks noChangeAspect="1"/>
            </p:cNvPicPr>
            <p:nvPr/>
          </p:nvPicPr>
          <p:blipFill>
            <a:blip r:embed="rId89">
              <a:extLst/>
            </a:blip>
            <a:stretch>
              <a:fillRect/>
            </a:stretch>
          </p:blipFill>
          <p:spPr>
            <a:xfrm>
              <a:off x="4257154" y="1994342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2" name="image_0048.jpg" descr="image_0048.jpg"/>
            <p:cNvPicPr>
              <a:picLocks noChangeAspect="1"/>
            </p:cNvPicPr>
            <p:nvPr/>
          </p:nvPicPr>
          <p:blipFill>
            <a:blip r:embed="rId90">
              <a:extLst/>
            </a:blip>
            <a:stretch>
              <a:fillRect/>
            </a:stretch>
          </p:blipFill>
          <p:spPr>
            <a:xfrm>
              <a:off x="4967639" y="1994342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3" name="image_0049.jpg" descr="image_0049.jpg"/>
            <p:cNvPicPr>
              <a:picLocks noChangeAspect="1"/>
            </p:cNvPicPr>
            <p:nvPr/>
          </p:nvPicPr>
          <p:blipFill>
            <a:blip r:embed="rId91">
              <a:extLst/>
            </a:blip>
            <a:stretch>
              <a:fillRect/>
            </a:stretch>
          </p:blipFill>
          <p:spPr>
            <a:xfrm>
              <a:off x="5678124" y="1994342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4" name="image_0051.jpg" descr="image_0051.jpg"/>
            <p:cNvPicPr>
              <a:picLocks noChangeAspect="1"/>
            </p:cNvPicPr>
            <p:nvPr/>
          </p:nvPicPr>
          <p:blipFill>
            <a:blip r:embed="rId92">
              <a:extLst/>
            </a:blip>
            <a:stretch>
              <a:fillRect/>
            </a:stretch>
          </p:blipFill>
          <p:spPr>
            <a:xfrm>
              <a:off x="0" y="2492928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5" name="image_0053.jpg" descr="image_0053.jpg"/>
            <p:cNvPicPr>
              <a:picLocks noChangeAspect="1"/>
            </p:cNvPicPr>
            <p:nvPr/>
          </p:nvPicPr>
          <p:blipFill>
            <a:blip r:embed="rId93">
              <a:extLst/>
            </a:blip>
            <a:stretch>
              <a:fillRect/>
            </a:stretch>
          </p:blipFill>
          <p:spPr>
            <a:xfrm>
              <a:off x="1415216" y="2492928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6" name="image_0054.jpg" descr="image_0054.jpg"/>
            <p:cNvPicPr>
              <a:picLocks noChangeAspect="1"/>
            </p:cNvPicPr>
            <p:nvPr/>
          </p:nvPicPr>
          <p:blipFill>
            <a:blip r:embed="rId94">
              <a:extLst/>
            </a:blip>
            <a:stretch>
              <a:fillRect/>
            </a:stretch>
          </p:blipFill>
          <p:spPr>
            <a:xfrm>
              <a:off x="2125701" y="2492928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7" name="image_0055.jpg" descr="image_0055.jpg"/>
            <p:cNvPicPr>
              <a:picLocks noChangeAspect="1"/>
            </p:cNvPicPr>
            <p:nvPr/>
          </p:nvPicPr>
          <p:blipFill>
            <a:blip r:embed="rId95">
              <a:extLst/>
            </a:blip>
            <a:stretch>
              <a:fillRect/>
            </a:stretch>
          </p:blipFill>
          <p:spPr>
            <a:xfrm>
              <a:off x="2836185" y="2492928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8" name="image_0056.jpg" descr="image_0056.jpg"/>
            <p:cNvPicPr>
              <a:picLocks noChangeAspect="1"/>
            </p:cNvPicPr>
            <p:nvPr/>
          </p:nvPicPr>
          <p:blipFill>
            <a:blip r:embed="rId96">
              <a:extLst/>
            </a:blip>
            <a:stretch>
              <a:fillRect/>
            </a:stretch>
          </p:blipFill>
          <p:spPr>
            <a:xfrm>
              <a:off x="3546670" y="2492928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09" name="image_0059.jpg" descr="image_0059.jpg"/>
            <p:cNvPicPr>
              <a:picLocks noChangeAspect="1"/>
            </p:cNvPicPr>
            <p:nvPr/>
          </p:nvPicPr>
          <p:blipFill>
            <a:blip r:embed="rId97">
              <a:extLst/>
            </a:blip>
            <a:stretch>
              <a:fillRect/>
            </a:stretch>
          </p:blipFill>
          <p:spPr>
            <a:xfrm>
              <a:off x="5678124" y="2492928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0" name="image_0063.jpg" descr="image_0063.jpg"/>
            <p:cNvPicPr>
              <a:picLocks noChangeAspect="1"/>
            </p:cNvPicPr>
            <p:nvPr/>
          </p:nvPicPr>
          <p:blipFill>
            <a:blip r:embed="rId98">
              <a:extLst/>
            </a:blip>
            <a:stretch>
              <a:fillRect/>
            </a:stretch>
          </p:blipFill>
          <p:spPr>
            <a:xfrm>
              <a:off x="1415216" y="2991514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1" name="image_0064.jpg" descr="image_0064.jpg"/>
            <p:cNvPicPr>
              <a:picLocks noChangeAspect="1"/>
            </p:cNvPicPr>
            <p:nvPr/>
          </p:nvPicPr>
          <p:blipFill>
            <a:blip r:embed="rId99">
              <a:extLst/>
            </a:blip>
            <a:stretch>
              <a:fillRect/>
            </a:stretch>
          </p:blipFill>
          <p:spPr>
            <a:xfrm>
              <a:off x="2125701" y="2991514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2" name="image_0065.jpg" descr="image_0065.jpg"/>
            <p:cNvPicPr>
              <a:picLocks noChangeAspect="1"/>
            </p:cNvPicPr>
            <p:nvPr/>
          </p:nvPicPr>
          <p:blipFill>
            <a:blip r:embed="rId100">
              <a:extLst/>
            </a:blip>
            <a:stretch>
              <a:fillRect/>
            </a:stretch>
          </p:blipFill>
          <p:spPr>
            <a:xfrm>
              <a:off x="2836185" y="2991514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3" name="image_0066.jpg" descr="image_0066.jpg"/>
            <p:cNvPicPr>
              <a:picLocks noChangeAspect="1"/>
            </p:cNvPicPr>
            <p:nvPr/>
          </p:nvPicPr>
          <p:blipFill>
            <a:blip r:embed="rId101">
              <a:extLst/>
            </a:blip>
            <a:stretch>
              <a:fillRect/>
            </a:stretch>
          </p:blipFill>
          <p:spPr>
            <a:xfrm>
              <a:off x="3546670" y="2991514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4" name="image_0067.jpg" descr="image_0067.jpg"/>
            <p:cNvPicPr>
              <a:picLocks noChangeAspect="1"/>
            </p:cNvPicPr>
            <p:nvPr/>
          </p:nvPicPr>
          <p:blipFill>
            <a:blip r:embed="rId102">
              <a:extLst/>
            </a:blip>
            <a:stretch>
              <a:fillRect/>
            </a:stretch>
          </p:blipFill>
          <p:spPr>
            <a:xfrm>
              <a:off x="4257154" y="2991514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5" name="image_0068.jpg" descr="image_0068.jpg"/>
            <p:cNvPicPr>
              <a:picLocks noChangeAspect="1"/>
            </p:cNvPicPr>
            <p:nvPr/>
          </p:nvPicPr>
          <p:blipFill>
            <a:blip r:embed="rId103">
              <a:extLst/>
            </a:blip>
            <a:stretch>
              <a:fillRect/>
            </a:stretch>
          </p:blipFill>
          <p:spPr>
            <a:xfrm>
              <a:off x="4967639" y="2991514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6" name="image_0069.jpg" descr="image_0069.jpg"/>
            <p:cNvPicPr>
              <a:picLocks noChangeAspect="1"/>
            </p:cNvPicPr>
            <p:nvPr/>
          </p:nvPicPr>
          <p:blipFill>
            <a:blip r:embed="rId104">
              <a:extLst/>
            </a:blip>
            <a:stretch>
              <a:fillRect/>
            </a:stretch>
          </p:blipFill>
          <p:spPr>
            <a:xfrm>
              <a:off x="5678124" y="2991514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7" name="image_0071.jpg" descr="image_0071.jpg"/>
            <p:cNvPicPr>
              <a:picLocks noChangeAspect="1"/>
            </p:cNvPicPr>
            <p:nvPr/>
          </p:nvPicPr>
          <p:blipFill>
            <a:blip r:embed="rId105">
              <a:extLst/>
            </a:blip>
            <a:stretch>
              <a:fillRect/>
            </a:stretch>
          </p:blipFill>
          <p:spPr>
            <a:xfrm>
              <a:off x="0" y="3490099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8" name="image_0074.jpg" descr="image_0074.jpg"/>
            <p:cNvPicPr>
              <a:picLocks noChangeAspect="1"/>
            </p:cNvPicPr>
            <p:nvPr/>
          </p:nvPicPr>
          <p:blipFill>
            <a:blip r:embed="rId106">
              <a:extLst/>
            </a:blip>
            <a:stretch>
              <a:fillRect/>
            </a:stretch>
          </p:blipFill>
          <p:spPr>
            <a:xfrm>
              <a:off x="2125701" y="3490099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19" name="image_0075.jpg" descr="image_0075.jpg"/>
            <p:cNvPicPr>
              <a:picLocks noChangeAspect="1"/>
            </p:cNvPicPr>
            <p:nvPr/>
          </p:nvPicPr>
          <p:blipFill>
            <a:blip r:embed="rId107">
              <a:extLst/>
            </a:blip>
            <a:stretch>
              <a:fillRect/>
            </a:stretch>
          </p:blipFill>
          <p:spPr>
            <a:xfrm>
              <a:off x="2836185" y="3490099"/>
              <a:ext cx="623234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0" name="image_0079.jpg" descr="image_0079.jpg"/>
            <p:cNvPicPr>
              <a:picLocks noChangeAspect="1"/>
            </p:cNvPicPr>
            <p:nvPr/>
          </p:nvPicPr>
          <p:blipFill>
            <a:blip r:embed="rId108">
              <a:extLst/>
            </a:blip>
            <a:stretch>
              <a:fillRect/>
            </a:stretch>
          </p:blipFill>
          <p:spPr>
            <a:xfrm>
              <a:off x="5678124" y="3490099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1" name="image_0080.jpg" descr="image_0080.jpg"/>
            <p:cNvPicPr>
              <a:picLocks noChangeAspect="1"/>
            </p:cNvPicPr>
            <p:nvPr/>
          </p:nvPicPr>
          <p:blipFill>
            <a:blip r:embed="rId109">
              <a:extLst/>
            </a:blip>
            <a:stretch>
              <a:fillRect/>
            </a:stretch>
          </p:blipFill>
          <p:spPr>
            <a:xfrm>
              <a:off x="6388608" y="3490099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2" name="image_0081.jpg" descr="image_0081.jpg"/>
            <p:cNvPicPr>
              <a:picLocks noChangeAspect="1"/>
            </p:cNvPicPr>
            <p:nvPr/>
          </p:nvPicPr>
          <p:blipFill>
            <a:blip r:embed="rId110">
              <a:extLst/>
            </a:blip>
            <a:stretch>
              <a:fillRect/>
            </a:stretch>
          </p:blipFill>
          <p:spPr>
            <a:xfrm>
              <a:off x="0" y="3988685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3" name="image_0082.jpg" descr="image_0082.jpg"/>
            <p:cNvPicPr>
              <a:picLocks noChangeAspect="1"/>
            </p:cNvPicPr>
            <p:nvPr/>
          </p:nvPicPr>
          <p:blipFill>
            <a:blip r:embed="rId111">
              <a:extLst/>
            </a:blip>
            <a:stretch>
              <a:fillRect/>
            </a:stretch>
          </p:blipFill>
          <p:spPr>
            <a:xfrm>
              <a:off x="704732" y="3988685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4" name="image_0091.jpg" descr="image_0091.jpg"/>
            <p:cNvPicPr>
              <a:picLocks noChangeAspect="1"/>
            </p:cNvPicPr>
            <p:nvPr/>
          </p:nvPicPr>
          <p:blipFill>
            <a:blip r:embed="rId112">
              <a:extLst/>
            </a:blip>
            <a:stretch>
              <a:fillRect/>
            </a:stretch>
          </p:blipFill>
          <p:spPr>
            <a:xfrm>
              <a:off x="0" y="44872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5" name="image_0092.jpg" descr="image_0092.jpg"/>
            <p:cNvPicPr>
              <a:picLocks noChangeAspect="1"/>
            </p:cNvPicPr>
            <p:nvPr/>
          </p:nvPicPr>
          <p:blipFill>
            <a:blip r:embed="rId113">
              <a:extLst/>
            </a:blip>
            <a:stretch>
              <a:fillRect/>
            </a:stretch>
          </p:blipFill>
          <p:spPr>
            <a:xfrm>
              <a:off x="704732" y="44872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6" name="image_0094.jpg" descr="image_0094.jpg"/>
            <p:cNvPicPr>
              <a:picLocks noChangeAspect="1"/>
            </p:cNvPicPr>
            <p:nvPr/>
          </p:nvPicPr>
          <p:blipFill>
            <a:blip r:embed="rId114">
              <a:extLst/>
            </a:blip>
            <a:stretch>
              <a:fillRect/>
            </a:stretch>
          </p:blipFill>
          <p:spPr>
            <a:xfrm>
              <a:off x="2125701" y="44872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7" name="image_0099.jpg" descr="image_0099.jpg"/>
            <p:cNvPicPr>
              <a:picLocks noChangeAspect="1"/>
            </p:cNvPicPr>
            <p:nvPr/>
          </p:nvPicPr>
          <p:blipFill>
            <a:blip r:embed="rId115">
              <a:extLst/>
            </a:blip>
            <a:stretch>
              <a:fillRect/>
            </a:stretch>
          </p:blipFill>
          <p:spPr>
            <a:xfrm>
              <a:off x="5678124" y="44872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8" name="image_0101.jpg" descr="image_0101.jpg"/>
            <p:cNvPicPr>
              <a:picLocks noChangeAspect="1"/>
            </p:cNvPicPr>
            <p:nvPr/>
          </p:nvPicPr>
          <p:blipFill>
            <a:blip r:embed="rId116">
              <a:extLst/>
            </a:blip>
            <a:stretch>
              <a:fillRect/>
            </a:stretch>
          </p:blipFill>
          <p:spPr>
            <a:xfrm>
              <a:off x="0" y="4985856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29" name="image_0102.jpg" descr="image_0102.jpg"/>
            <p:cNvPicPr>
              <a:picLocks noChangeAspect="1"/>
            </p:cNvPicPr>
            <p:nvPr/>
          </p:nvPicPr>
          <p:blipFill>
            <a:blip r:embed="rId117">
              <a:extLst/>
            </a:blip>
            <a:stretch>
              <a:fillRect/>
            </a:stretch>
          </p:blipFill>
          <p:spPr>
            <a:xfrm>
              <a:off x="704732" y="4985856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0" name="image_0103.jpg" descr="image_0103.jpg"/>
            <p:cNvPicPr>
              <a:picLocks noChangeAspect="1"/>
            </p:cNvPicPr>
            <p:nvPr/>
          </p:nvPicPr>
          <p:blipFill>
            <a:blip r:embed="rId118">
              <a:extLst/>
            </a:blip>
            <a:stretch>
              <a:fillRect/>
            </a:stretch>
          </p:blipFill>
          <p:spPr>
            <a:xfrm>
              <a:off x="1415216" y="4985856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1" name="image_0104.jpg" descr="image_0104.jpg"/>
            <p:cNvPicPr>
              <a:picLocks noChangeAspect="1"/>
            </p:cNvPicPr>
            <p:nvPr/>
          </p:nvPicPr>
          <p:blipFill>
            <a:blip r:embed="rId119">
              <a:extLst/>
            </a:blip>
            <a:stretch>
              <a:fillRect/>
            </a:stretch>
          </p:blipFill>
          <p:spPr>
            <a:xfrm>
              <a:off x="2125701" y="4985856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2" name="image_0106.jpg" descr="image_0106.jpg"/>
            <p:cNvPicPr>
              <a:picLocks noChangeAspect="1"/>
            </p:cNvPicPr>
            <p:nvPr/>
          </p:nvPicPr>
          <p:blipFill>
            <a:blip r:embed="rId120">
              <a:extLst/>
            </a:blip>
            <a:stretch>
              <a:fillRect/>
            </a:stretch>
          </p:blipFill>
          <p:spPr>
            <a:xfrm>
              <a:off x="3546670" y="4985856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3" name="image_0111.jpg" descr="image_0111.jpg"/>
            <p:cNvPicPr>
              <a:picLocks noChangeAspect="1"/>
            </p:cNvPicPr>
            <p:nvPr/>
          </p:nvPicPr>
          <p:blipFill>
            <a:blip r:embed="rId121">
              <a:extLst/>
            </a:blip>
            <a:stretch>
              <a:fillRect/>
            </a:stretch>
          </p:blipFill>
          <p:spPr>
            <a:xfrm>
              <a:off x="0" y="548444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4" name="image_0113.jpg" descr="image_0113.jpg"/>
            <p:cNvPicPr>
              <a:picLocks noChangeAspect="1"/>
            </p:cNvPicPr>
            <p:nvPr/>
          </p:nvPicPr>
          <p:blipFill>
            <a:blip r:embed="rId122">
              <a:extLst/>
            </a:blip>
            <a:stretch>
              <a:fillRect/>
            </a:stretch>
          </p:blipFill>
          <p:spPr>
            <a:xfrm>
              <a:off x="1415216" y="5484441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5" name="image_0114.jpg" descr="image_0114.jpg"/>
            <p:cNvPicPr>
              <a:picLocks noChangeAspect="1"/>
            </p:cNvPicPr>
            <p:nvPr/>
          </p:nvPicPr>
          <p:blipFill>
            <a:blip r:embed="rId123">
              <a:extLst/>
            </a:blip>
            <a:stretch>
              <a:fillRect/>
            </a:stretch>
          </p:blipFill>
          <p:spPr>
            <a:xfrm>
              <a:off x="2125701" y="548444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6" name="image_0119.jpg" descr="image_0119.jpg"/>
            <p:cNvPicPr>
              <a:picLocks noChangeAspect="1"/>
            </p:cNvPicPr>
            <p:nvPr/>
          </p:nvPicPr>
          <p:blipFill>
            <a:blip r:embed="rId124">
              <a:extLst/>
            </a:blip>
            <a:stretch>
              <a:fillRect/>
            </a:stretch>
          </p:blipFill>
          <p:spPr>
            <a:xfrm>
              <a:off x="5678124" y="548444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7" name="image_0121.jpg" descr="image_0121.jpg"/>
            <p:cNvPicPr>
              <a:picLocks noChangeAspect="1"/>
            </p:cNvPicPr>
            <p:nvPr/>
          </p:nvPicPr>
          <p:blipFill>
            <a:blip r:embed="rId125">
              <a:extLst/>
            </a:blip>
            <a:stretch>
              <a:fillRect/>
            </a:stretch>
          </p:blipFill>
          <p:spPr>
            <a:xfrm>
              <a:off x="0" y="598302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8" name="image_0125.jpg" descr="image_0125.jpg"/>
            <p:cNvPicPr>
              <a:picLocks noChangeAspect="1"/>
            </p:cNvPicPr>
            <p:nvPr/>
          </p:nvPicPr>
          <p:blipFill>
            <a:blip r:embed="rId126">
              <a:extLst/>
            </a:blip>
            <a:stretch>
              <a:fillRect/>
            </a:stretch>
          </p:blipFill>
          <p:spPr>
            <a:xfrm>
              <a:off x="2836185" y="5983027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39" name="image_0126.jpg" descr="image_0126.jpg"/>
            <p:cNvPicPr>
              <a:picLocks noChangeAspect="1"/>
            </p:cNvPicPr>
            <p:nvPr/>
          </p:nvPicPr>
          <p:blipFill>
            <a:blip r:embed="rId127">
              <a:extLst/>
            </a:blip>
            <a:stretch>
              <a:fillRect/>
            </a:stretch>
          </p:blipFill>
          <p:spPr>
            <a:xfrm>
              <a:off x="3546670" y="598302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41" name="126 images"/>
          <p:cNvSpPr txBox="1"/>
          <p:nvPr/>
        </p:nvSpPr>
        <p:spPr>
          <a:xfrm>
            <a:off x="9031329" y="2692088"/>
            <a:ext cx="30650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126 images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0_original.jpg" descr="0_original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1117600"/>
            <a:ext cx="11379200" cy="7518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original image"/>
          <p:cNvSpPr txBox="1"/>
          <p:nvPr/>
        </p:nvSpPr>
        <p:spPr>
          <a:xfrm>
            <a:off x="796940" y="8810217"/>
            <a:ext cx="573399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original image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8" name="Group"/>
          <p:cNvGrpSpPr/>
          <p:nvPr/>
        </p:nvGrpSpPr>
        <p:grpSpPr>
          <a:xfrm>
            <a:off x="1238412" y="1679397"/>
            <a:ext cx="7011841" cy="6394806"/>
            <a:chOff x="0" y="0"/>
            <a:chExt cx="7011840" cy="6394805"/>
          </a:xfrm>
        </p:grpSpPr>
        <p:pic>
          <p:nvPicPr>
            <p:cNvPr id="543" name="2L0X542.jpg" descr="2L0X542.jpg"/>
            <p:cNvPicPr>
              <a:picLocks noChangeAspect="1"/>
            </p:cNvPicPr>
            <p:nvPr/>
          </p:nvPicPr>
          <p:blipFill>
            <a:blip r:embed="rId2">
              <a:alphaModFix amt="15000"/>
              <a:extLst/>
            </a:blip>
            <a:stretch>
              <a:fillRect/>
            </a:stretch>
          </p:blipFill>
          <p:spPr>
            <a:xfrm>
              <a:off x="0" y="0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4" name="image_0003.jpg" descr="image_0003.jpg"/>
            <p:cNvPicPr>
              <a:picLocks noChangeAspect="1"/>
            </p:cNvPicPr>
            <p:nvPr/>
          </p:nvPicPr>
          <p:blipFill>
            <a:blip r:embed="rId3">
              <a:alphaModFix amt="15000"/>
              <a:extLst/>
            </a:blip>
            <a:stretch>
              <a:fillRect/>
            </a:stretch>
          </p:blipFill>
          <p:spPr>
            <a:xfrm>
              <a:off x="1415216" y="0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5" name="image_0004.jpg" descr="image_0004.jpg"/>
            <p:cNvPicPr>
              <a:picLocks noChangeAspect="1"/>
            </p:cNvPicPr>
            <p:nvPr/>
          </p:nvPicPr>
          <p:blipFill>
            <a:blip r:embed="rId4">
              <a:alphaModFix amt="15000"/>
              <a:extLst/>
            </a:blip>
            <a:stretch>
              <a:fillRect/>
            </a:stretch>
          </p:blipFill>
          <p:spPr>
            <a:xfrm>
              <a:off x="2125701" y="0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6" name="image_0005.jpg" descr="image_0005.jpg"/>
            <p:cNvPicPr>
              <a:picLocks noChangeAspect="1"/>
            </p:cNvPicPr>
            <p:nvPr/>
          </p:nvPicPr>
          <p:blipFill>
            <a:blip r:embed="rId5">
              <a:alphaModFix amt="15000"/>
              <a:extLst/>
            </a:blip>
            <a:stretch>
              <a:fillRect/>
            </a:stretch>
          </p:blipFill>
          <p:spPr>
            <a:xfrm>
              <a:off x="2836185" y="0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7" name="image_0013.jpg" descr="image_0013.jpg"/>
            <p:cNvPicPr>
              <a:picLocks noChangeAspect="1"/>
            </p:cNvPicPr>
            <p:nvPr/>
          </p:nvPicPr>
          <p:blipFill>
            <a:blip r:embed="rId6">
              <a:alphaModFix amt="15000"/>
              <a:extLst/>
            </a:blip>
            <a:stretch>
              <a:fillRect/>
            </a:stretch>
          </p:blipFill>
          <p:spPr>
            <a:xfrm>
              <a:off x="1415216" y="498585"/>
              <a:ext cx="623234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8" name="image_0015.jpg" descr="image_0015.jpg"/>
            <p:cNvPicPr>
              <a:picLocks noChangeAspect="1"/>
            </p:cNvPicPr>
            <p:nvPr/>
          </p:nvPicPr>
          <p:blipFill>
            <a:blip r:embed="rId7">
              <a:alphaModFix amt="15000"/>
              <a:extLst/>
            </a:blip>
            <a:stretch>
              <a:fillRect/>
            </a:stretch>
          </p:blipFill>
          <p:spPr>
            <a:xfrm>
              <a:off x="2836185" y="498585"/>
              <a:ext cx="623234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49" name="image_0016.jpg" descr="image_0016.jpg"/>
            <p:cNvPicPr>
              <a:picLocks noChangeAspect="1"/>
            </p:cNvPicPr>
            <p:nvPr/>
          </p:nvPicPr>
          <p:blipFill>
            <a:blip r:embed="rId8">
              <a:alphaModFix amt="15000"/>
              <a:extLst/>
            </a:blip>
            <a:stretch>
              <a:fillRect/>
            </a:stretch>
          </p:blipFill>
          <p:spPr>
            <a:xfrm>
              <a:off x="3546670" y="498585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0" name="image_0017.jpg" descr="image_0017.jpg"/>
            <p:cNvPicPr>
              <a:picLocks noChangeAspect="1"/>
            </p:cNvPicPr>
            <p:nvPr/>
          </p:nvPicPr>
          <p:blipFill>
            <a:blip r:embed="rId9">
              <a:alphaModFix amt="15000"/>
              <a:extLst/>
            </a:blip>
            <a:stretch>
              <a:fillRect/>
            </a:stretch>
          </p:blipFill>
          <p:spPr>
            <a:xfrm>
              <a:off x="4257154" y="498585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1" name="image_0018.jpg" descr="image_0018.jpg"/>
            <p:cNvPicPr>
              <a:picLocks noChangeAspect="1"/>
            </p:cNvPicPr>
            <p:nvPr/>
          </p:nvPicPr>
          <p:blipFill>
            <a:blip r:embed="rId10">
              <a:alphaModFix amt="15000"/>
              <a:extLst/>
            </a:blip>
            <a:stretch>
              <a:fillRect/>
            </a:stretch>
          </p:blipFill>
          <p:spPr>
            <a:xfrm>
              <a:off x="4967639" y="498585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2" name="image_0019.jpg" descr="image_0019.jpg"/>
            <p:cNvPicPr>
              <a:picLocks noChangeAspect="1"/>
            </p:cNvPicPr>
            <p:nvPr/>
          </p:nvPicPr>
          <p:blipFill>
            <a:blip r:embed="rId11">
              <a:alphaModFix amt="15000"/>
              <a:extLst/>
            </a:blip>
            <a:stretch>
              <a:fillRect/>
            </a:stretch>
          </p:blipFill>
          <p:spPr>
            <a:xfrm>
              <a:off x="5678124" y="498585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3" name="image_0023.jpg" descr="image_0023.jpg"/>
            <p:cNvPicPr>
              <a:picLocks noChangeAspect="1"/>
            </p:cNvPicPr>
            <p:nvPr/>
          </p:nvPicPr>
          <p:blipFill>
            <a:blip r:embed="rId12">
              <a:alphaModFix amt="15000"/>
              <a:extLst/>
            </a:blip>
            <a:stretch>
              <a:fillRect/>
            </a:stretch>
          </p:blipFill>
          <p:spPr>
            <a:xfrm>
              <a:off x="1415216" y="997171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4" name="image_0024.jpg" descr="image_0024.jpg"/>
            <p:cNvPicPr>
              <a:picLocks noChangeAspect="1"/>
            </p:cNvPicPr>
            <p:nvPr/>
          </p:nvPicPr>
          <p:blipFill>
            <a:blip r:embed="rId13">
              <a:alphaModFix amt="15000"/>
              <a:extLst/>
            </a:blip>
            <a:stretch>
              <a:fillRect/>
            </a:stretch>
          </p:blipFill>
          <p:spPr>
            <a:xfrm>
              <a:off x="2125701" y="9971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5" name="image_0025.jpg" descr="image_0025.jpg"/>
            <p:cNvPicPr>
              <a:picLocks noChangeAspect="1"/>
            </p:cNvPicPr>
            <p:nvPr/>
          </p:nvPicPr>
          <p:blipFill>
            <a:blip r:embed="rId14">
              <a:alphaModFix amt="15000"/>
              <a:extLst/>
            </a:blip>
            <a:stretch>
              <a:fillRect/>
            </a:stretch>
          </p:blipFill>
          <p:spPr>
            <a:xfrm>
              <a:off x="2836185" y="997171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6" name="image_0026.jpg" descr="image_0026.jpg"/>
            <p:cNvPicPr>
              <a:picLocks noChangeAspect="1"/>
            </p:cNvPicPr>
            <p:nvPr/>
          </p:nvPicPr>
          <p:blipFill>
            <a:blip r:embed="rId15">
              <a:alphaModFix amt="15000"/>
              <a:extLst/>
            </a:blip>
            <a:stretch>
              <a:fillRect/>
            </a:stretch>
          </p:blipFill>
          <p:spPr>
            <a:xfrm>
              <a:off x="3546670" y="9971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7" name="image_0027.jpg" descr="image_0027.jpg"/>
            <p:cNvPicPr>
              <a:picLocks noChangeAspect="1"/>
            </p:cNvPicPr>
            <p:nvPr/>
          </p:nvPicPr>
          <p:blipFill>
            <a:blip r:embed="rId16">
              <a:alphaModFix amt="15000"/>
              <a:extLst/>
            </a:blip>
            <a:stretch>
              <a:fillRect/>
            </a:stretch>
          </p:blipFill>
          <p:spPr>
            <a:xfrm>
              <a:off x="4257154" y="9971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8" name="image_0030.jpg" descr="image_0030.jpg"/>
            <p:cNvPicPr>
              <a:picLocks noChangeAspect="1"/>
            </p:cNvPicPr>
            <p:nvPr/>
          </p:nvPicPr>
          <p:blipFill>
            <a:blip r:embed="rId17">
              <a:alphaModFix amt="15000"/>
              <a:extLst/>
            </a:blip>
            <a:stretch>
              <a:fillRect/>
            </a:stretch>
          </p:blipFill>
          <p:spPr>
            <a:xfrm>
              <a:off x="6388608" y="9971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59" name="image_0031.jpg" descr="image_0031.jpg"/>
            <p:cNvPicPr>
              <a:picLocks noChangeAspect="1"/>
            </p:cNvPicPr>
            <p:nvPr/>
          </p:nvPicPr>
          <p:blipFill>
            <a:blip r:embed="rId18">
              <a:alphaModFix amt="15000"/>
              <a:extLst/>
            </a:blip>
            <a:stretch>
              <a:fillRect/>
            </a:stretch>
          </p:blipFill>
          <p:spPr>
            <a:xfrm>
              <a:off x="0" y="149575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0" name="image_0032.jpg" descr="image_0032.jpg"/>
            <p:cNvPicPr>
              <a:picLocks noChangeAspect="1"/>
            </p:cNvPicPr>
            <p:nvPr/>
          </p:nvPicPr>
          <p:blipFill>
            <a:blip r:embed="rId19">
              <a:alphaModFix amt="15000"/>
              <a:extLst/>
            </a:blip>
            <a:stretch>
              <a:fillRect/>
            </a:stretch>
          </p:blipFill>
          <p:spPr>
            <a:xfrm>
              <a:off x="704732" y="149575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1" name="image_0033.jpg" descr="image_0033.jpg"/>
            <p:cNvPicPr>
              <a:picLocks noChangeAspect="1"/>
            </p:cNvPicPr>
            <p:nvPr/>
          </p:nvPicPr>
          <p:blipFill>
            <a:blip r:embed="rId20">
              <a:alphaModFix amt="15000"/>
              <a:extLst/>
            </a:blip>
            <a:stretch>
              <a:fillRect/>
            </a:stretch>
          </p:blipFill>
          <p:spPr>
            <a:xfrm>
              <a:off x="1415216" y="1495757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2" name="image_0037.jpg" descr="image_0037.jpg"/>
            <p:cNvPicPr>
              <a:picLocks noChangeAspect="1"/>
            </p:cNvPicPr>
            <p:nvPr/>
          </p:nvPicPr>
          <p:blipFill>
            <a:blip r:embed="rId21">
              <a:alphaModFix amt="15000"/>
              <a:extLst/>
            </a:blip>
            <a:stretch>
              <a:fillRect/>
            </a:stretch>
          </p:blipFill>
          <p:spPr>
            <a:xfrm>
              <a:off x="4257154" y="149575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3" name="image_0039.jpg" descr="image_0039.jpg"/>
            <p:cNvPicPr>
              <a:picLocks noChangeAspect="1"/>
            </p:cNvPicPr>
            <p:nvPr/>
          </p:nvPicPr>
          <p:blipFill>
            <a:blip r:embed="rId22">
              <a:alphaModFix amt="15000"/>
              <a:extLst/>
            </a:blip>
            <a:stretch>
              <a:fillRect/>
            </a:stretch>
          </p:blipFill>
          <p:spPr>
            <a:xfrm>
              <a:off x="5678124" y="149575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4" name="image_0042.jpg" descr="image_0042.jpg"/>
            <p:cNvPicPr>
              <a:picLocks noChangeAspect="1"/>
            </p:cNvPicPr>
            <p:nvPr/>
          </p:nvPicPr>
          <p:blipFill>
            <a:blip r:embed="rId23">
              <a:alphaModFix amt="15000"/>
              <a:extLst/>
            </a:blip>
            <a:stretch>
              <a:fillRect/>
            </a:stretch>
          </p:blipFill>
          <p:spPr>
            <a:xfrm>
              <a:off x="704732" y="1994342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5" name="image_0043.jpg" descr="image_0043.jpg"/>
            <p:cNvPicPr>
              <a:picLocks noChangeAspect="1"/>
            </p:cNvPicPr>
            <p:nvPr/>
          </p:nvPicPr>
          <p:blipFill>
            <a:blip r:embed="rId24">
              <a:alphaModFix amt="15000"/>
              <a:extLst/>
            </a:blip>
            <a:stretch>
              <a:fillRect/>
            </a:stretch>
          </p:blipFill>
          <p:spPr>
            <a:xfrm>
              <a:off x="1415216" y="1994342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6" name="image_0046.jpg" descr="image_0046.jpg"/>
            <p:cNvPicPr>
              <a:picLocks noChangeAspect="1"/>
            </p:cNvPicPr>
            <p:nvPr/>
          </p:nvPicPr>
          <p:blipFill>
            <a:blip r:embed="rId25">
              <a:alphaModFix amt="15000"/>
              <a:extLst/>
            </a:blip>
            <a:stretch>
              <a:fillRect/>
            </a:stretch>
          </p:blipFill>
          <p:spPr>
            <a:xfrm>
              <a:off x="3546670" y="1994342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7" name="image_0050.jpg" descr="image_0050.jpg"/>
            <p:cNvPicPr>
              <a:picLocks noChangeAspect="1"/>
            </p:cNvPicPr>
            <p:nvPr/>
          </p:nvPicPr>
          <p:blipFill>
            <a:blip r:embed="rId26">
              <a:alphaModFix amt="15000"/>
              <a:extLst/>
            </a:blip>
            <a:stretch>
              <a:fillRect/>
            </a:stretch>
          </p:blipFill>
          <p:spPr>
            <a:xfrm>
              <a:off x="6388608" y="1994342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8" name="image_0052.jpg" descr="image_0052.jpg"/>
            <p:cNvPicPr>
              <a:picLocks noChangeAspect="1"/>
            </p:cNvPicPr>
            <p:nvPr/>
          </p:nvPicPr>
          <p:blipFill>
            <a:blip r:embed="rId27">
              <a:alphaModFix amt="15000"/>
              <a:extLst/>
            </a:blip>
            <a:stretch>
              <a:fillRect/>
            </a:stretch>
          </p:blipFill>
          <p:spPr>
            <a:xfrm>
              <a:off x="704732" y="2492928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69" name="image_0057.jpg" descr="image_0057.jpg"/>
            <p:cNvPicPr>
              <a:picLocks noChangeAspect="1"/>
            </p:cNvPicPr>
            <p:nvPr/>
          </p:nvPicPr>
          <p:blipFill>
            <a:blip r:embed="rId28">
              <a:alphaModFix amt="15000"/>
              <a:extLst/>
            </a:blip>
            <a:stretch>
              <a:fillRect/>
            </a:stretch>
          </p:blipFill>
          <p:spPr>
            <a:xfrm>
              <a:off x="4257154" y="2492928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0" name="image_0058.jpg" descr="image_0058.jpg"/>
            <p:cNvPicPr>
              <a:picLocks noChangeAspect="1"/>
            </p:cNvPicPr>
            <p:nvPr/>
          </p:nvPicPr>
          <p:blipFill>
            <a:blip r:embed="rId29">
              <a:alphaModFix amt="15000"/>
              <a:extLst/>
            </a:blip>
            <a:stretch>
              <a:fillRect/>
            </a:stretch>
          </p:blipFill>
          <p:spPr>
            <a:xfrm>
              <a:off x="4967639" y="2492928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1" name="image_0060.jpg" descr="image_0060.jpg"/>
            <p:cNvPicPr>
              <a:picLocks noChangeAspect="1"/>
            </p:cNvPicPr>
            <p:nvPr/>
          </p:nvPicPr>
          <p:blipFill>
            <a:blip r:embed="rId30">
              <a:alphaModFix amt="15000"/>
              <a:extLst/>
            </a:blip>
            <a:stretch>
              <a:fillRect/>
            </a:stretch>
          </p:blipFill>
          <p:spPr>
            <a:xfrm>
              <a:off x="6388608" y="2492928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2" name="image_0061.jpg" descr="image_0061.jpg"/>
            <p:cNvPicPr>
              <a:picLocks noChangeAspect="1"/>
            </p:cNvPicPr>
            <p:nvPr/>
          </p:nvPicPr>
          <p:blipFill>
            <a:blip r:embed="rId31">
              <a:alphaModFix amt="15000"/>
              <a:extLst/>
            </a:blip>
            <a:stretch>
              <a:fillRect/>
            </a:stretch>
          </p:blipFill>
          <p:spPr>
            <a:xfrm>
              <a:off x="0" y="2991514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3" name="image_0062.jpg" descr="image_0062.jpg"/>
            <p:cNvPicPr>
              <a:picLocks noChangeAspect="1"/>
            </p:cNvPicPr>
            <p:nvPr/>
          </p:nvPicPr>
          <p:blipFill>
            <a:blip r:embed="rId32">
              <a:alphaModFix amt="15000"/>
              <a:extLst/>
            </a:blip>
            <a:stretch>
              <a:fillRect/>
            </a:stretch>
          </p:blipFill>
          <p:spPr>
            <a:xfrm>
              <a:off x="704732" y="2991514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4" name="image_0070.jpg" descr="image_0070.jpg"/>
            <p:cNvPicPr>
              <a:picLocks noChangeAspect="1"/>
            </p:cNvPicPr>
            <p:nvPr/>
          </p:nvPicPr>
          <p:blipFill>
            <a:blip r:embed="rId33">
              <a:alphaModFix amt="15000"/>
              <a:extLst/>
            </a:blip>
            <a:stretch>
              <a:fillRect/>
            </a:stretch>
          </p:blipFill>
          <p:spPr>
            <a:xfrm>
              <a:off x="6388608" y="2991514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5" name="image_0072.jpg" descr="image_0072.jpg"/>
            <p:cNvPicPr>
              <a:picLocks noChangeAspect="1"/>
            </p:cNvPicPr>
            <p:nvPr/>
          </p:nvPicPr>
          <p:blipFill>
            <a:blip r:embed="rId34">
              <a:alphaModFix amt="15000"/>
              <a:extLst/>
            </a:blip>
            <a:stretch>
              <a:fillRect/>
            </a:stretch>
          </p:blipFill>
          <p:spPr>
            <a:xfrm>
              <a:off x="704732" y="3490099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6" name="image_0073.jpg" descr="image_0073.jpg"/>
            <p:cNvPicPr>
              <a:picLocks noChangeAspect="1"/>
            </p:cNvPicPr>
            <p:nvPr/>
          </p:nvPicPr>
          <p:blipFill>
            <a:blip r:embed="rId35">
              <a:alphaModFix amt="15000"/>
              <a:extLst/>
            </a:blip>
            <a:stretch>
              <a:fillRect/>
            </a:stretch>
          </p:blipFill>
          <p:spPr>
            <a:xfrm>
              <a:off x="1415216" y="3490099"/>
              <a:ext cx="623234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7" name="image_0076.jpg" descr="image_0076.jpg"/>
            <p:cNvPicPr>
              <a:picLocks noChangeAspect="1"/>
            </p:cNvPicPr>
            <p:nvPr/>
          </p:nvPicPr>
          <p:blipFill>
            <a:blip r:embed="rId36">
              <a:alphaModFix amt="15000"/>
              <a:extLst/>
            </a:blip>
            <a:stretch>
              <a:fillRect/>
            </a:stretch>
          </p:blipFill>
          <p:spPr>
            <a:xfrm>
              <a:off x="3546670" y="3490099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8" name="image_0077.jpg" descr="image_0077.jpg"/>
            <p:cNvPicPr>
              <a:picLocks noChangeAspect="1"/>
            </p:cNvPicPr>
            <p:nvPr/>
          </p:nvPicPr>
          <p:blipFill>
            <a:blip r:embed="rId37">
              <a:alphaModFix amt="15000"/>
              <a:extLst/>
            </a:blip>
            <a:stretch>
              <a:fillRect/>
            </a:stretch>
          </p:blipFill>
          <p:spPr>
            <a:xfrm>
              <a:off x="4257154" y="3490099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79" name="image_0078.jpg" descr="image_0078.jpg"/>
            <p:cNvPicPr>
              <a:picLocks noChangeAspect="1"/>
            </p:cNvPicPr>
            <p:nvPr/>
          </p:nvPicPr>
          <p:blipFill>
            <a:blip r:embed="rId38">
              <a:alphaModFix amt="15000"/>
              <a:extLst/>
            </a:blip>
            <a:stretch>
              <a:fillRect/>
            </a:stretch>
          </p:blipFill>
          <p:spPr>
            <a:xfrm>
              <a:off x="4967639" y="3490099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0" name="image_0083.jpg" descr="image_0083.jpg"/>
            <p:cNvPicPr>
              <a:picLocks noChangeAspect="1"/>
            </p:cNvPicPr>
            <p:nvPr/>
          </p:nvPicPr>
          <p:blipFill>
            <a:blip r:embed="rId39">
              <a:alphaModFix amt="15000"/>
              <a:extLst/>
            </a:blip>
            <a:stretch>
              <a:fillRect/>
            </a:stretch>
          </p:blipFill>
          <p:spPr>
            <a:xfrm>
              <a:off x="1415216" y="3988685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1" name="image_0084.jpg" descr="image_0084.jpg"/>
            <p:cNvPicPr>
              <a:picLocks noChangeAspect="1"/>
            </p:cNvPicPr>
            <p:nvPr/>
          </p:nvPicPr>
          <p:blipFill>
            <a:blip r:embed="rId40">
              <a:alphaModFix amt="15000"/>
              <a:extLst/>
            </a:blip>
            <a:stretch>
              <a:fillRect/>
            </a:stretch>
          </p:blipFill>
          <p:spPr>
            <a:xfrm>
              <a:off x="2125701" y="3988685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2" name="image_0085.jpg" descr="image_0085.jpg"/>
            <p:cNvPicPr>
              <a:picLocks noChangeAspect="1"/>
            </p:cNvPicPr>
            <p:nvPr/>
          </p:nvPicPr>
          <p:blipFill>
            <a:blip r:embed="rId41">
              <a:alphaModFix amt="15000"/>
              <a:extLst/>
            </a:blip>
            <a:stretch>
              <a:fillRect/>
            </a:stretch>
          </p:blipFill>
          <p:spPr>
            <a:xfrm>
              <a:off x="2836185" y="3988685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3" name="image_0086.jpg" descr="image_0086.jpg"/>
            <p:cNvPicPr>
              <a:picLocks noChangeAspect="1"/>
            </p:cNvPicPr>
            <p:nvPr/>
          </p:nvPicPr>
          <p:blipFill>
            <a:blip r:embed="rId42">
              <a:alphaModFix amt="15000"/>
              <a:extLst/>
            </a:blip>
            <a:stretch>
              <a:fillRect/>
            </a:stretch>
          </p:blipFill>
          <p:spPr>
            <a:xfrm>
              <a:off x="3546670" y="3988685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4" name="image_0087.jpg" descr="image_0087.jpg"/>
            <p:cNvPicPr>
              <a:picLocks noChangeAspect="1"/>
            </p:cNvPicPr>
            <p:nvPr/>
          </p:nvPicPr>
          <p:blipFill>
            <a:blip r:embed="rId43">
              <a:alphaModFix amt="15000"/>
              <a:extLst/>
            </a:blip>
            <a:stretch>
              <a:fillRect/>
            </a:stretch>
          </p:blipFill>
          <p:spPr>
            <a:xfrm>
              <a:off x="4257154" y="3988685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5" name="image_0088.jpg" descr="image_0088.jpg"/>
            <p:cNvPicPr>
              <a:picLocks noChangeAspect="1"/>
            </p:cNvPicPr>
            <p:nvPr/>
          </p:nvPicPr>
          <p:blipFill>
            <a:blip r:embed="rId44">
              <a:alphaModFix amt="15000"/>
              <a:extLst/>
            </a:blip>
            <a:stretch>
              <a:fillRect/>
            </a:stretch>
          </p:blipFill>
          <p:spPr>
            <a:xfrm>
              <a:off x="4967639" y="3988685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6" name="image_0089.jpg" descr="image_0089.jpg"/>
            <p:cNvPicPr>
              <a:picLocks noChangeAspect="1"/>
            </p:cNvPicPr>
            <p:nvPr/>
          </p:nvPicPr>
          <p:blipFill>
            <a:blip r:embed="rId45">
              <a:alphaModFix amt="15000"/>
              <a:extLst/>
            </a:blip>
            <a:stretch>
              <a:fillRect/>
            </a:stretch>
          </p:blipFill>
          <p:spPr>
            <a:xfrm>
              <a:off x="5678124" y="3988685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7" name="image_0090.jpg" descr="image_0090.jpg"/>
            <p:cNvPicPr>
              <a:picLocks noChangeAspect="1"/>
            </p:cNvPicPr>
            <p:nvPr/>
          </p:nvPicPr>
          <p:blipFill>
            <a:blip r:embed="rId46">
              <a:alphaModFix amt="15000"/>
              <a:extLst/>
            </a:blip>
            <a:stretch>
              <a:fillRect/>
            </a:stretch>
          </p:blipFill>
          <p:spPr>
            <a:xfrm>
              <a:off x="6388608" y="3988685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8" name="image_0093.jpg" descr="image_0093.jpg"/>
            <p:cNvPicPr>
              <a:picLocks noChangeAspect="1"/>
            </p:cNvPicPr>
            <p:nvPr/>
          </p:nvPicPr>
          <p:blipFill>
            <a:blip r:embed="rId47">
              <a:alphaModFix amt="15000"/>
              <a:extLst/>
            </a:blip>
            <a:stretch>
              <a:fillRect/>
            </a:stretch>
          </p:blipFill>
          <p:spPr>
            <a:xfrm>
              <a:off x="1415216" y="4487271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89" name="image_0095.jpg" descr="image_0095.jpg"/>
            <p:cNvPicPr>
              <a:picLocks noChangeAspect="1"/>
            </p:cNvPicPr>
            <p:nvPr/>
          </p:nvPicPr>
          <p:blipFill>
            <a:blip r:embed="rId48">
              <a:alphaModFix amt="15000"/>
              <a:extLst/>
            </a:blip>
            <a:stretch>
              <a:fillRect/>
            </a:stretch>
          </p:blipFill>
          <p:spPr>
            <a:xfrm>
              <a:off x="2836185" y="4487271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0" name="image_0096.jpg" descr="image_0096.jpg"/>
            <p:cNvPicPr>
              <a:picLocks noChangeAspect="1"/>
            </p:cNvPicPr>
            <p:nvPr/>
          </p:nvPicPr>
          <p:blipFill>
            <a:blip r:embed="rId49">
              <a:alphaModFix amt="15000"/>
              <a:extLst/>
            </a:blip>
            <a:stretch>
              <a:fillRect/>
            </a:stretch>
          </p:blipFill>
          <p:spPr>
            <a:xfrm>
              <a:off x="3546670" y="44872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1" name="image_0097.jpg" descr="image_0097.jpg"/>
            <p:cNvPicPr>
              <a:picLocks noChangeAspect="1"/>
            </p:cNvPicPr>
            <p:nvPr/>
          </p:nvPicPr>
          <p:blipFill>
            <a:blip r:embed="rId50">
              <a:alphaModFix amt="15000"/>
              <a:extLst/>
            </a:blip>
            <a:stretch>
              <a:fillRect/>
            </a:stretch>
          </p:blipFill>
          <p:spPr>
            <a:xfrm>
              <a:off x="4257154" y="44872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2" name="image_0098.jpg" descr="image_0098.jpg"/>
            <p:cNvPicPr>
              <a:picLocks noChangeAspect="1"/>
            </p:cNvPicPr>
            <p:nvPr/>
          </p:nvPicPr>
          <p:blipFill>
            <a:blip r:embed="rId51">
              <a:alphaModFix amt="15000"/>
              <a:extLst/>
            </a:blip>
            <a:stretch>
              <a:fillRect/>
            </a:stretch>
          </p:blipFill>
          <p:spPr>
            <a:xfrm>
              <a:off x="4967639" y="44872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3" name="image_0100.jpg" descr="image_0100.jpg"/>
            <p:cNvPicPr>
              <a:picLocks noChangeAspect="1"/>
            </p:cNvPicPr>
            <p:nvPr/>
          </p:nvPicPr>
          <p:blipFill>
            <a:blip r:embed="rId52">
              <a:alphaModFix amt="15000"/>
              <a:extLst/>
            </a:blip>
            <a:stretch>
              <a:fillRect/>
            </a:stretch>
          </p:blipFill>
          <p:spPr>
            <a:xfrm>
              <a:off x="6388608" y="44872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4" name="image_0105.jpg" descr="image_0105.jpg"/>
            <p:cNvPicPr>
              <a:picLocks noChangeAspect="1"/>
            </p:cNvPicPr>
            <p:nvPr/>
          </p:nvPicPr>
          <p:blipFill>
            <a:blip r:embed="rId53">
              <a:alphaModFix amt="15000"/>
              <a:extLst/>
            </a:blip>
            <a:stretch>
              <a:fillRect/>
            </a:stretch>
          </p:blipFill>
          <p:spPr>
            <a:xfrm>
              <a:off x="2836185" y="4985856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5" name="image_0107.jpg" descr="image_0107.jpg"/>
            <p:cNvPicPr>
              <a:picLocks noChangeAspect="1"/>
            </p:cNvPicPr>
            <p:nvPr/>
          </p:nvPicPr>
          <p:blipFill>
            <a:blip r:embed="rId54">
              <a:alphaModFix amt="15000"/>
              <a:extLst/>
            </a:blip>
            <a:stretch>
              <a:fillRect/>
            </a:stretch>
          </p:blipFill>
          <p:spPr>
            <a:xfrm>
              <a:off x="4257154" y="4985856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6" name="image_0108.jpg" descr="image_0108.jpg"/>
            <p:cNvPicPr>
              <a:picLocks noChangeAspect="1"/>
            </p:cNvPicPr>
            <p:nvPr/>
          </p:nvPicPr>
          <p:blipFill>
            <a:blip r:embed="rId55">
              <a:alphaModFix amt="15000"/>
              <a:extLst/>
            </a:blip>
            <a:stretch>
              <a:fillRect/>
            </a:stretch>
          </p:blipFill>
          <p:spPr>
            <a:xfrm>
              <a:off x="4967639" y="4985856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7" name="image_0109.jpg" descr="image_0109.jpg"/>
            <p:cNvPicPr>
              <a:picLocks noChangeAspect="1"/>
            </p:cNvPicPr>
            <p:nvPr/>
          </p:nvPicPr>
          <p:blipFill>
            <a:blip r:embed="rId56">
              <a:alphaModFix amt="15000"/>
              <a:extLst/>
            </a:blip>
            <a:stretch>
              <a:fillRect/>
            </a:stretch>
          </p:blipFill>
          <p:spPr>
            <a:xfrm>
              <a:off x="5678124" y="4985856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8" name="image_0110.jpg" descr="image_0110.jpg"/>
            <p:cNvPicPr>
              <a:picLocks noChangeAspect="1"/>
            </p:cNvPicPr>
            <p:nvPr/>
          </p:nvPicPr>
          <p:blipFill>
            <a:blip r:embed="rId57">
              <a:alphaModFix amt="15000"/>
              <a:extLst/>
            </a:blip>
            <a:stretch>
              <a:fillRect/>
            </a:stretch>
          </p:blipFill>
          <p:spPr>
            <a:xfrm>
              <a:off x="6388608" y="4985856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9" name="image_0112.jpg" descr="image_0112.jpg"/>
            <p:cNvPicPr>
              <a:picLocks noChangeAspect="1"/>
            </p:cNvPicPr>
            <p:nvPr/>
          </p:nvPicPr>
          <p:blipFill>
            <a:blip r:embed="rId58">
              <a:alphaModFix amt="15000"/>
              <a:extLst/>
            </a:blip>
            <a:stretch>
              <a:fillRect/>
            </a:stretch>
          </p:blipFill>
          <p:spPr>
            <a:xfrm>
              <a:off x="704732" y="548444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0" name="image_0115.jpg" descr="image_0115.jpg"/>
            <p:cNvPicPr>
              <a:picLocks noChangeAspect="1"/>
            </p:cNvPicPr>
            <p:nvPr/>
          </p:nvPicPr>
          <p:blipFill>
            <a:blip r:embed="rId59">
              <a:alphaModFix amt="15000"/>
              <a:extLst/>
            </a:blip>
            <a:stretch>
              <a:fillRect/>
            </a:stretch>
          </p:blipFill>
          <p:spPr>
            <a:xfrm>
              <a:off x="2836185" y="5484441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1" name="image_0116.jpg" descr="image_0116.jpg"/>
            <p:cNvPicPr>
              <a:picLocks noChangeAspect="1"/>
            </p:cNvPicPr>
            <p:nvPr/>
          </p:nvPicPr>
          <p:blipFill>
            <a:blip r:embed="rId60">
              <a:alphaModFix amt="15000"/>
              <a:extLst/>
            </a:blip>
            <a:stretch>
              <a:fillRect/>
            </a:stretch>
          </p:blipFill>
          <p:spPr>
            <a:xfrm>
              <a:off x="3546670" y="548444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2" name="image_0117.jpg" descr="image_0117.jpg"/>
            <p:cNvPicPr>
              <a:picLocks noChangeAspect="1"/>
            </p:cNvPicPr>
            <p:nvPr/>
          </p:nvPicPr>
          <p:blipFill>
            <a:blip r:embed="rId61">
              <a:alphaModFix amt="15000"/>
              <a:extLst/>
            </a:blip>
            <a:stretch>
              <a:fillRect/>
            </a:stretch>
          </p:blipFill>
          <p:spPr>
            <a:xfrm>
              <a:off x="4257154" y="548444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3" name="image_0118.jpg" descr="image_0118.jpg"/>
            <p:cNvPicPr>
              <a:picLocks noChangeAspect="1"/>
            </p:cNvPicPr>
            <p:nvPr/>
          </p:nvPicPr>
          <p:blipFill>
            <a:blip r:embed="rId62">
              <a:alphaModFix amt="15000"/>
              <a:extLst/>
            </a:blip>
            <a:stretch>
              <a:fillRect/>
            </a:stretch>
          </p:blipFill>
          <p:spPr>
            <a:xfrm>
              <a:off x="4967639" y="548444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4" name="image_0120.jpg" descr="image_0120.jpg"/>
            <p:cNvPicPr>
              <a:picLocks noChangeAspect="1"/>
            </p:cNvPicPr>
            <p:nvPr/>
          </p:nvPicPr>
          <p:blipFill>
            <a:blip r:embed="rId63">
              <a:alphaModFix amt="15000"/>
              <a:extLst/>
            </a:blip>
            <a:stretch>
              <a:fillRect/>
            </a:stretch>
          </p:blipFill>
          <p:spPr>
            <a:xfrm>
              <a:off x="6388608" y="548444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5" name="image_0122.jpg" descr="image_0122.jpg"/>
            <p:cNvPicPr>
              <a:picLocks noChangeAspect="1"/>
            </p:cNvPicPr>
            <p:nvPr/>
          </p:nvPicPr>
          <p:blipFill>
            <a:blip r:embed="rId64">
              <a:alphaModFix amt="15000"/>
              <a:extLst/>
            </a:blip>
            <a:stretch>
              <a:fillRect/>
            </a:stretch>
          </p:blipFill>
          <p:spPr>
            <a:xfrm>
              <a:off x="704732" y="598302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6" name="image_0123.jpg" descr="image_0123.jpg"/>
            <p:cNvPicPr>
              <a:picLocks noChangeAspect="1"/>
            </p:cNvPicPr>
            <p:nvPr/>
          </p:nvPicPr>
          <p:blipFill>
            <a:blip r:embed="rId65">
              <a:alphaModFix amt="15000"/>
              <a:extLst/>
            </a:blip>
            <a:stretch>
              <a:fillRect/>
            </a:stretch>
          </p:blipFill>
          <p:spPr>
            <a:xfrm>
              <a:off x="1415216" y="5983027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7" name="image_0124.jpg" descr="image_0124.jpg"/>
            <p:cNvPicPr>
              <a:picLocks noChangeAspect="1"/>
            </p:cNvPicPr>
            <p:nvPr/>
          </p:nvPicPr>
          <p:blipFill>
            <a:blip r:embed="rId66">
              <a:alphaModFix amt="15000"/>
              <a:extLst/>
            </a:blip>
            <a:stretch>
              <a:fillRect/>
            </a:stretch>
          </p:blipFill>
          <p:spPr>
            <a:xfrm>
              <a:off x="2125701" y="598302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670" name="Group"/>
          <p:cNvGrpSpPr/>
          <p:nvPr/>
        </p:nvGrpSpPr>
        <p:grpSpPr>
          <a:xfrm>
            <a:off x="1238412" y="1679397"/>
            <a:ext cx="7011841" cy="6394806"/>
            <a:chOff x="0" y="0"/>
            <a:chExt cx="7011840" cy="6394805"/>
          </a:xfrm>
        </p:grpSpPr>
        <p:pic>
          <p:nvPicPr>
            <p:cNvPr id="609" name="3NEV724.jpg" descr="3NEV724.jpg"/>
            <p:cNvPicPr>
              <a:picLocks noChangeAspect="1"/>
            </p:cNvPicPr>
            <p:nvPr/>
          </p:nvPicPr>
          <p:blipFill>
            <a:blip r:embed="rId67">
              <a:extLst/>
            </a:blip>
            <a:stretch>
              <a:fillRect/>
            </a:stretch>
          </p:blipFill>
          <p:spPr>
            <a:xfrm>
              <a:off x="704732" y="0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0" name="image_0006.jpg" descr="image_0006.jpg"/>
            <p:cNvPicPr>
              <a:picLocks noChangeAspect="1"/>
            </p:cNvPicPr>
            <p:nvPr/>
          </p:nvPicPr>
          <p:blipFill>
            <a:blip r:embed="rId68">
              <a:extLst/>
            </a:blip>
            <a:stretch>
              <a:fillRect/>
            </a:stretch>
          </p:blipFill>
          <p:spPr>
            <a:xfrm>
              <a:off x="3546670" y="0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1" name="image_0007.jpg" descr="image_0007.jpg"/>
            <p:cNvPicPr>
              <a:picLocks noChangeAspect="1"/>
            </p:cNvPicPr>
            <p:nvPr/>
          </p:nvPicPr>
          <p:blipFill>
            <a:blip r:embed="rId69">
              <a:extLst/>
            </a:blip>
            <a:stretch>
              <a:fillRect/>
            </a:stretch>
          </p:blipFill>
          <p:spPr>
            <a:xfrm>
              <a:off x="4257154" y="0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2" name="image_0008.jpg" descr="image_0008.jpg"/>
            <p:cNvPicPr>
              <a:picLocks noChangeAspect="1"/>
            </p:cNvPicPr>
            <p:nvPr/>
          </p:nvPicPr>
          <p:blipFill>
            <a:blip r:embed="rId70">
              <a:extLst/>
            </a:blip>
            <a:stretch>
              <a:fillRect/>
            </a:stretch>
          </p:blipFill>
          <p:spPr>
            <a:xfrm>
              <a:off x="4967639" y="0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3" name="image_0009.jpg" descr="image_0009.jpg"/>
            <p:cNvPicPr>
              <a:picLocks noChangeAspect="1"/>
            </p:cNvPicPr>
            <p:nvPr/>
          </p:nvPicPr>
          <p:blipFill>
            <a:blip r:embed="rId71">
              <a:extLst/>
            </a:blip>
            <a:stretch>
              <a:fillRect/>
            </a:stretch>
          </p:blipFill>
          <p:spPr>
            <a:xfrm>
              <a:off x="5678124" y="0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4" name="image_0010.jpg" descr="image_0010.jpg"/>
            <p:cNvPicPr>
              <a:picLocks noChangeAspect="1"/>
            </p:cNvPicPr>
            <p:nvPr/>
          </p:nvPicPr>
          <p:blipFill>
            <a:blip r:embed="rId72">
              <a:extLst/>
            </a:blip>
            <a:stretch>
              <a:fillRect/>
            </a:stretch>
          </p:blipFill>
          <p:spPr>
            <a:xfrm>
              <a:off x="6388608" y="0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5" name="image_0011.jpg" descr="image_0011.jpg"/>
            <p:cNvPicPr>
              <a:picLocks noChangeAspect="1"/>
            </p:cNvPicPr>
            <p:nvPr/>
          </p:nvPicPr>
          <p:blipFill>
            <a:blip r:embed="rId73">
              <a:extLst/>
            </a:blip>
            <a:stretch>
              <a:fillRect/>
            </a:stretch>
          </p:blipFill>
          <p:spPr>
            <a:xfrm>
              <a:off x="0" y="498585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6" name="image_0012.jpg" descr="image_0012.jpg"/>
            <p:cNvPicPr>
              <a:picLocks noChangeAspect="1"/>
            </p:cNvPicPr>
            <p:nvPr/>
          </p:nvPicPr>
          <p:blipFill>
            <a:blip r:embed="rId74">
              <a:extLst/>
            </a:blip>
            <a:stretch>
              <a:fillRect/>
            </a:stretch>
          </p:blipFill>
          <p:spPr>
            <a:xfrm>
              <a:off x="704732" y="498585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7" name="image_0014.jpg" descr="image_0014.jpg"/>
            <p:cNvPicPr>
              <a:picLocks noChangeAspect="1"/>
            </p:cNvPicPr>
            <p:nvPr/>
          </p:nvPicPr>
          <p:blipFill>
            <a:blip r:embed="rId75">
              <a:extLst/>
            </a:blip>
            <a:stretch>
              <a:fillRect/>
            </a:stretch>
          </p:blipFill>
          <p:spPr>
            <a:xfrm>
              <a:off x="2125701" y="498585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8" name="image_0020.jpg" descr="image_0020.jpg"/>
            <p:cNvPicPr>
              <a:picLocks noChangeAspect="1"/>
            </p:cNvPicPr>
            <p:nvPr/>
          </p:nvPicPr>
          <p:blipFill>
            <a:blip r:embed="rId76">
              <a:extLst/>
            </a:blip>
            <a:stretch>
              <a:fillRect/>
            </a:stretch>
          </p:blipFill>
          <p:spPr>
            <a:xfrm>
              <a:off x="6388608" y="498585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9" name="image_0021.jpg" descr="image_0021.jpg"/>
            <p:cNvPicPr>
              <a:picLocks noChangeAspect="1"/>
            </p:cNvPicPr>
            <p:nvPr/>
          </p:nvPicPr>
          <p:blipFill>
            <a:blip r:embed="rId77">
              <a:extLst/>
            </a:blip>
            <a:stretch>
              <a:fillRect/>
            </a:stretch>
          </p:blipFill>
          <p:spPr>
            <a:xfrm>
              <a:off x="0" y="9971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0" name="image_0022.jpg" descr="image_0022.jpg"/>
            <p:cNvPicPr>
              <a:picLocks noChangeAspect="1"/>
            </p:cNvPicPr>
            <p:nvPr/>
          </p:nvPicPr>
          <p:blipFill>
            <a:blip r:embed="rId78">
              <a:extLst/>
            </a:blip>
            <a:stretch>
              <a:fillRect/>
            </a:stretch>
          </p:blipFill>
          <p:spPr>
            <a:xfrm>
              <a:off x="704732" y="9971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1" name="image_0028.jpg" descr="image_0028.jpg"/>
            <p:cNvPicPr>
              <a:picLocks noChangeAspect="1"/>
            </p:cNvPicPr>
            <p:nvPr/>
          </p:nvPicPr>
          <p:blipFill>
            <a:blip r:embed="rId79">
              <a:extLst/>
            </a:blip>
            <a:stretch>
              <a:fillRect/>
            </a:stretch>
          </p:blipFill>
          <p:spPr>
            <a:xfrm>
              <a:off x="4967639" y="9971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2" name="image_0029.jpg" descr="image_0029.jpg"/>
            <p:cNvPicPr>
              <a:picLocks noChangeAspect="1"/>
            </p:cNvPicPr>
            <p:nvPr/>
          </p:nvPicPr>
          <p:blipFill>
            <a:blip r:embed="rId80">
              <a:extLst/>
            </a:blip>
            <a:stretch>
              <a:fillRect/>
            </a:stretch>
          </p:blipFill>
          <p:spPr>
            <a:xfrm>
              <a:off x="5678124" y="9971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3" name="image_0034.jpg" descr="image_0034.jpg"/>
            <p:cNvPicPr>
              <a:picLocks noChangeAspect="1"/>
            </p:cNvPicPr>
            <p:nvPr/>
          </p:nvPicPr>
          <p:blipFill>
            <a:blip r:embed="rId81">
              <a:extLst/>
            </a:blip>
            <a:stretch>
              <a:fillRect/>
            </a:stretch>
          </p:blipFill>
          <p:spPr>
            <a:xfrm>
              <a:off x="2125701" y="149575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4" name="image_0035.jpg" descr="image_0035.jpg"/>
            <p:cNvPicPr>
              <a:picLocks noChangeAspect="1"/>
            </p:cNvPicPr>
            <p:nvPr/>
          </p:nvPicPr>
          <p:blipFill>
            <a:blip r:embed="rId82">
              <a:extLst/>
            </a:blip>
            <a:stretch>
              <a:fillRect/>
            </a:stretch>
          </p:blipFill>
          <p:spPr>
            <a:xfrm>
              <a:off x="2836185" y="1495757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5" name="image_0036.jpg" descr="image_0036.jpg"/>
            <p:cNvPicPr>
              <a:picLocks noChangeAspect="1"/>
            </p:cNvPicPr>
            <p:nvPr/>
          </p:nvPicPr>
          <p:blipFill>
            <a:blip r:embed="rId83">
              <a:extLst/>
            </a:blip>
            <a:stretch>
              <a:fillRect/>
            </a:stretch>
          </p:blipFill>
          <p:spPr>
            <a:xfrm>
              <a:off x="3546670" y="149575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6" name="image_0038.jpg" descr="image_0038.jpg"/>
            <p:cNvPicPr>
              <a:picLocks noChangeAspect="1"/>
            </p:cNvPicPr>
            <p:nvPr/>
          </p:nvPicPr>
          <p:blipFill>
            <a:blip r:embed="rId84">
              <a:extLst/>
            </a:blip>
            <a:stretch>
              <a:fillRect/>
            </a:stretch>
          </p:blipFill>
          <p:spPr>
            <a:xfrm>
              <a:off x="4967639" y="149575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7" name="image_0040.jpg" descr="image_0040.jpg"/>
            <p:cNvPicPr>
              <a:picLocks noChangeAspect="1"/>
            </p:cNvPicPr>
            <p:nvPr/>
          </p:nvPicPr>
          <p:blipFill>
            <a:blip r:embed="rId85">
              <a:extLst/>
            </a:blip>
            <a:stretch>
              <a:fillRect/>
            </a:stretch>
          </p:blipFill>
          <p:spPr>
            <a:xfrm>
              <a:off x="6388608" y="149575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8" name="image_0041.jpg" descr="image_0041.jpg"/>
            <p:cNvPicPr>
              <a:picLocks noChangeAspect="1"/>
            </p:cNvPicPr>
            <p:nvPr/>
          </p:nvPicPr>
          <p:blipFill>
            <a:blip r:embed="rId86">
              <a:extLst/>
            </a:blip>
            <a:stretch>
              <a:fillRect/>
            </a:stretch>
          </p:blipFill>
          <p:spPr>
            <a:xfrm>
              <a:off x="0" y="1994342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9" name="image_0044.jpg" descr="image_0044.jpg"/>
            <p:cNvPicPr>
              <a:picLocks noChangeAspect="1"/>
            </p:cNvPicPr>
            <p:nvPr/>
          </p:nvPicPr>
          <p:blipFill>
            <a:blip r:embed="rId87">
              <a:extLst/>
            </a:blip>
            <a:stretch>
              <a:fillRect/>
            </a:stretch>
          </p:blipFill>
          <p:spPr>
            <a:xfrm>
              <a:off x="2125701" y="1994342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0" name="image_0045.jpg" descr="image_0045.jpg"/>
            <p:cNvPicPr>
              <a:picLocks noChangeAspect="1"/>
            </p:cNvPicPr>
            <p:nvPr/>
          </p:nvPicPr>
          <p:blipFill>
            <a:blip r:embed="rId88">
              <a:extLst/>
            </a:blip>
            <a:stretch>
              <a:fillRect/>
            </a:stretch>
          </p:blipFill>
          <p:spPr>
            <a:xfrm>
              <a:off x="2836185" y="1994342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1" name="image_0047.jpg" descr="image_0047.jpg"/>
            <p:cNvPicPr>
              <a:picLocks noChangeAspect="1"/>
            </p:cNvPicPr>
            <p:nvPr/>
          </p:nvPicPr>
          <p:blipFill>
            <a:blip r:embed="rId89">
              <a:extLst/>
            </a:blip>
            <a:stretch>
              <a:fillRect/>
            </a:stretch>
          </p:blipFill>
          <p:spPr>
            <a:xfrm>
              <a:off x="4257154" y="1994342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2" name="image_0048.jpg" descr="image_0048.jpg"/>
            <p:cNvPicPr>
              <a:picLocks noChangeAspect="1"/>
            </p:cNvPicPr>
            <p:nvPr/>
          </p:nvPicPr>
          <p:blipFill>
            <a:blip r:embed="rId90">
              <a:extLst/>
            </a:blip>
            <a:stretch>
              <a:fillRect/>
            </a:stretch>
          </p:blipFill>
          <p:spPr>
            <a:xfrm>
              <a:off x="4967639" y="1994342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3" name="image_0049.jpg" descr="image_0049.jpg"/>
            <p:cNvPicPr>
              <a:picLocks noChangeAspect="1"/>
            </p:cNvPicPr>
            <p:nvPr/>
          </p:nvPicPr>
          <p:blipFill>
            <a:blip r:embed="rId91">
              <a:extLst/>
            </a:blip>
            <a:stretch>
              <a:fillRect/>
            </a:stretch>
          </p:blipFill>
          <p:spPr>
            <a:xfrm>
              <a:off x="5678124" y="1994342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4" name="image_0051.jpg" descr="image_0051.jpg"/>
            <p:cNvPicPr>
              <a:picLocks noChangeAspect="1"/>
            </p:cNvPicPr>
            <p:nvPr/>
          </p:nvPicPr>
          <p:blipFill>
            <a:blip r:embed="rId92">
              <a:extLst/>
            </a:blip>
            <a:stretch>
              <a:fillRect/>
            </a:stretch>
          </p:blipFill>
          <p:spPr>
            <a:xfrm>
              <a:off x="0" y="2492928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5" name="image_0053.jpg" descr="image_0053.jpg"/>
            <p:cNvPicPr>
              <a:picLocks noChangeAspect="1"/>
            </p:cNvPicPr>
            <p:nvPr/>
          </p:nvPicPr>
          <p:blipFill>
            <a:blip r:embed="rId93">
              <a:extLst/>
            </a:blip>
            <a:stretch>
              <a:fillRect/>
            </a:stretch>
          </p:blipFill>
          <p:spPr>
            <a:xfrm>
              <a:off x="1415216" y="2492928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6" name="image_0054.jpg" descr="image_0054.jpg"/>
            <p:cNvPicPr>
              <a:picLocks noChangeAspect="1"/>
            </p:cNvPicPr>
            <p:nvPr/>
          </p:nvPicPr>
          <p:blipFill>
            <a:blip r:embed="rId94">
              <a:extLst/>
            </a:blip>
            <a:stretch>
              <a:fillRect/>
            </a:stretch>
          </p:blipFill>
          <p:spPr>
            <a:xfrm>
              <a:off x="2125701" y="2492928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7" name="image_0055.jpg" descr="image_0055.jpg"/>
            <p:cNvPicPr>
              <a:picLocks noChangeAspect="1"/>
            </p:cNvPicPr>
            <p:nvPr/>
          </p:nvPicPr>
          <p:blipFill>
            <a:blip r:embed="rId95">
              <a:extLst/>
            </a:blip>
            <a:stretch>
              <a:fillRect/>
            </a:stretch>
          </p:blipFill>
          <p:spPr>
            <a:xfrm>
              <a:off x="2836185" y="2492928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8" name="image_0056.jpg" descr="image_0056.jpg"/>
            <p:cNvPicPr>
              <a:picLocks noChangeAspect="1"/>
            </p:cNvPicPr>
            <p:nvPr/>
          </p:nvPicPr>
          <p:blipFill>
            <a:blip r:embed="rId96">
              <a:extLst/>
            </a:blip>
            <a:stretch>
              <a:fillRect/>
            </a:stretch>
          </p:blipFill>
          <p:spPr>
            <a:xfrm>
              <a:off x="3546670" y="2492928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39" name="image_0059.jpg" descr="image_0059.jpg"/>
            <p:cNvPicPr>
              <a:picLocks noChangeAspect="1"/>
            </p:cNvPicPr>
            <p:nvPr/>
          </p:nvPicPr>
          <p:blipFill>
            <a:blip r:embed="rId97">
              <a:extLst/>
            </a:blip>
            <a:stretch>
              <a:fillRect/>
            </a:stretch>
          </p:blipFill>
          <p:spPr>
            <a:xfrm>
              <a:off x="5678124" y="2492928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0" name="image_0063.jpg" descr="image_0063.jpg"/>
            <p:cNvPicPr>
              <a:picLocks noChangeAspect="1"/>
            </p:cNvPicPr>
            <p:nvPr/>
          </p:nvPicPr>
          <p:blipFill>
            <a:blip r:embed="rId98">
              <a:extLst/>
            </a:blip>
            <a:stretch>
              <a:fillRect/>
            </a:stretch>
          </p:blipFill>
          <p:spPr>
            <a:xfrm>
              <a:off x="1415216" y="2991514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1" name="image_0064.jpg" descr="image_0064.jpg"/>
            <p:cNvPicPr>
              <a:picLocks noChangeAspect="1"/>
            </p:cNvPicPr>
            <p:nvPr/>
          </p:nvPicPr>
          <p:blipFill>
            <a:blip r:embed="rId99">
              <a:extLst/>
            </a:blip>
            <a:stretch>
              <a:fillRect/>
            </a:stretch>
          </p:blipFill>
          <p:spPr>
            <a:xfrm>
              <a:off x="2125701" y="2991514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2" name="image_0065.jpg" descr="image_0065.jpg"/>
            <p:cNvPicPr>
              <a:picLocks noChangeAspect="1"/>
            </p:cNvPicPr>
            <p:nvPr/>
          </p:nvPicPr>
          <p:blipFill>
            <a:blip r:embed="rId100">
              <a:extLst/>
            </a:blip>
            <a:stretch>
              <a:fillRect/>
            </a:stretch>
          </p:blipFill>
          <p:spPr>
            <a:xfrm>
              <a:off x="2836185" y="2991514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3" name="image_0066.jpg" descr="image_0066.jpg"/>
            <p:cNvPicPr>
              <a:picLocks noChangeAspect="1"/>
            </p:cNvPicPr>
            <p:nvPr/>
          </p:nvPicPr>
          <p:blipFill>
            <a:blip r:embed="rId101">
              <a:extLst/>
            </a:blip>
            <a:stretch>
              <a:fillRect/>
            </a:stretch>
          </p:blipFill>
          <p:spPr>
            <a:xfrm>
              <a:off x="3546670" y="2991514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4" name="image_0067.jpg" descr="image_0067.jpg"/>
            <p:cNvPicPr>
              <a:picLocks noChangeAspect="1"/>
            </p:cNvPicPr>
            <p:nvPr/>
          </p:nvPicPr>
          <p:blipFill>
            <a:blip r:embed="rId102">
              <a:extLst/>
            </a:blip>
            <a:stretch>
              <a:fillRect/>
            </a:stretch>
          </p:blipFill>
          <p:spPr>
            <a:xfrm>
              <a:off x="4257154" y="2991514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5" name="image_0068.jpg" descr="image_0068.jpg"/>
            <p:cNvPicPr>
              <a:picLocks noChangeAspect="1"/>
            </p:cNvPicPr>
            <p:nvPr/>
          </p:nvPicPr>
          <p:blipFill>
            <a:blip r:embed="rId103">
              <a:extLst/>
            </a:blip>
            <a:stretch>
              <a:fillRect/>
            </a:stretch>
          </p:blipFill>
          <p:spPr>
            <a:xfrm>
              <a:off x="4967639" y="2991514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6" name="image_0069.jpg" descr="image_0069.jpg"/>
            <p:cNvPicPr>
              <a:picLocks noChangeAspect="1"/>
            </p:cNvPicPr>
            <p:nvPr/>
          </p:nvPicPr>
          <p:blipFill>
            <a:blip r:embed="rId104">
              <a:extLst/>
            </a:blip>
            <a:stretch>
              <a:fillRect/>
            </a:stretch>
          </p:blipFill>
          <p:spPr>
            <a:xfrm>
              <a:off x="5678124" y="2991514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7" name="image_0071.jpg" descr="image_0071.jpg"/>
            <p:cNvPicPr>
              <a:picLocks noChangeAspect="1"/>
            </p:cNvPicPr>
            <p:nvPr/>
          </p:nvPicPr>
          <p:blipFill>
            <a:blip r:embed="rId105">
              <a:extLst/>
            </a:blip>
            <a:stretch>
              <a:fillRect/>
            </a:stretch>
          </p:blipFill>
          <p:spPr>
            <a:xfrm>
              <a:off x="0" y="3490099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8" name="image_0074.jpg" descr="image_0074.jpg"/>
            <p:cNvPicPr>
              <a:picLocks noChangeAspect="1"/>
            </p:cNvPicPr>
            <p:nvPr/>
          </p:nvPicPr>
          <p:blipFill>
            <a:blip r:embed="rId106">
              <a:extLst/>
            </a:blip>
            <a:stretch>
              <a:fillRect/>
            </a:stretch>
          </p:blipFill>
          <p:spPr>
            <a:xfrm>
              <a:off x="2125701" y="3490099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49" name="image_0075.jpg" descr="image_0075.jpg"/>
            <p:cNvPicPr>
              <a:picLocks noChangeAspect="1"/>
            </p:cNvPicPr>
            <p:nvPr/>
          </p:nvPicPr>
          <p:blipFill>
            <a:blip r:embed="rId107">
              <a:extLst/>
            </a:blip>
            <a:stretch>
              <a:fillRect/>
            </a:stretch>
          </p:blipFill>
          <p:spPr>
            <a:xfrm>
              <a:off x="2836185" y="3490099"/>
              <a:ext cx="623234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0" name="image_0079.jpg" descr="image_0079.jpg"/>
            <p:cNvPicPr>
              <a:picLocks noChangeAspect="1"/>
            </p:cNvPicPr>
            <p:nvPr/>
          </p:nvPicPr>
          <p:blipFill>
            <a:blip r:embed="rId108">
              <a:extLst/>
            </a:blip>
            <a:stretch>
              <a:fillRect/>
            </a:stretch>
          </p:blipFill>
          <p:spPr>
            <a:xfrm>
              <a:off x="5678124" y="3490099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1" name="image_0080.jpg" descr="image_0080.jpg"/>
            <p:cNvPicPr>
              <a:picLocks noChangeAspect="1"/>
            </p:cNvPicPr>
            <p:nvPr/>
          </p:nvPicPr>
          <p:blipFill>
            <a:blip r:embed="rId109">
              <a:extLst/>
            </a:blip>
            <a:stretch>
              <a:fillRect/>
            </a:stretch>
          </p:blipFill>
          <p:spPr>
            <a:xfrm>
              <a:off x="6388608" y="3490099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2" name="image_0081.jpg" descr="image_0081.jpg"/>
            <p:cNvPicPr>
              <a:picLocks noChangeAspect="1"/>
            </p:cNvPicPr>
            <p:nvPr/>
          </p:nvPicPr>
          <p:blipFill>
            <a:blip r:embed="rId110">
              <a:extLst/>
            </a:blip>
            <a:stretch>
              <a:fillRect/>
            </a:stretch>
          </p:blipFill>
          <p:spPr>
            <a:xfrm>
              <a:off x="0" y="3988685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3" name="image_0082.jpg" descr="image_0082.jpg"/>
            <p:cNvPicPr>
              <a:picLocks noChangeAspect="1"/>
            </p:cNvPicPr>
            <p:nvPr/>
          </p:nvPicPr>
          <p:blipFill>
            <a:blip r:embed="rId111">
              <a:extLst/>
            </a:blip>
            <a:stretch>
              <a:fillRect/>
            </a:stretch>
          </p:blipFill>
          <p:spPr>
            <a:xfrm>
              <a:off x="704732" y="3988685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4" name="image_0091.jpg" descr="image_0091.jpg"/>
            <p:cNvPicPr>
              <a:picLocks noChangeAspect="1"/>
            </p:cNvPicPr>
            <p:nvPr/>
          </p:nvPicPr>
          <p:blipFill>
            <a:blip r:embed="rId112">
              <a:extLst/>
            </a:blip>
            <a:stretch>
              <a:fillRect/>
            </a:stretch>
          </p:blipFill>
          <p:spPr>
            <a:xfrm>
              <a:off x="0" y="44872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5" name="image_0092.jpg" descr="image_0092.jpg"/>
            <p:cNvPicPr>
              <a:picLocks noChangeAspect="1"/>
            </p:cNvPicPr>
            <p:nvPr/>
          </p:nvPicPr>
          <p:blipFill>
            <a:blip r:embed="rId113">
              <a:extLst/>
            </a:blip>
            <a:stretch>
              <a:fillRect/>
            </a:stretch>
          </p:blipFill>
          <p:spPr>
            <a:xfrm>
              <a:off x="704732" y="44872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6" name="image_0094.jpg" descr="image_0094.jpg"/>
            <p:cNvPicPr>
              <a:picLocks noChangeAspect="1"/>
            </p:cNvPicPr>
            <p:nvPr/>
          </p:nvPicPr>
          <p:blipFill>
            <a:blip r:embed="rId114">
              <a:extLst/>
            </a:blip>
            <a:stretch>
              <a:fillRect/>
            </a:stretch>
          </p:blipFill>
          <p:spPr>
            <a:xfrm>
              <a:off x="2125701" y="44872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7" name="image_0099.jpg" descr="image_0099.jpg"/>
            <p:cNvPicPr>
              <a:picLocks noChangeAspect="1"/>
            </p:cNvPicPr>
            <p:nvPr/>
          </p:nvPicPr>
          <p:blipFill>
            <a:blip r:embed="rId115">
              <a:extLst/>
            </a:blip>
            <a:stretch>
              <a:fillRect/>
            </a:stretch>
          </p:blipFill>
          <p:spPr>
            <a:xfrm>
              <a:off x="5678124" y="44872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8" name="image_0101.jpg" descr="image_0101.jpg"/>
            <p:cNvPicPr>
              <a:picLocks noChangeAspect="1"/>
            </p:cNvPicPr>
            <p:nvPr/>
          </p:nvPicPr>
          <p:blipFill>
            <a:blip r:embed="rId116">
              <a:extLst/>
            </a:blip>
            <a:stretch>
              <a:fillRect/>
            </a:stretch>
          </p:blipFill>
          <p:spPr>
            <a:xfrm>
              <a:off x="0" y="4985856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59" name="image_0102.jpg" descr="image_0102.jpg"/>
            <p:cNvPicPr>
              <a:picLocks noChangeAspect="1"/>
            </p:cNvPicPr>
            <p:nvPr/>
          </p:nvPicPr>
          <p:blipFill>
            <a:blip r:embed="rId117">
              <a:extLst/>
            </a:blip>
            <a:stretch>
              <a:fillRect/>
            </a:stretch>
          </p:blipFill>
          <p:spPr>
            <a:xfrm>
              <a:off x="704732" y="4985856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0" name="image_0103.jpg" descr="image_0103.jpg"/>
            <p:cNvPicPr>
              <a:picLocks noChangeAspect="1"/>
            </p:cNvPicPr>
            <p:nvPr/>
          </p:nvPicPr>
          <p:blipFill>
            <a:blip r:embed="rId118">
              <a:extLst/>
            </a:blip>
            <a:stretch>
              <a:fillRect/>
            </a:stretch>
          </p:blipFill>
          <p:spPr>
            <a:xfrm>
              <a:off x="1415216" y="4985856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1" name="image_0104.jpg" descr="image_0104.jpg"/>
            <p:cNvPicPr>
              <a:picLocks noChangeAspect="1"/>
            </p:cNvPicPr>
            <p:nvPr/>
          </p:nvPicPr>
          <p:blipFill>
            <a:blip r:embed="rId119">
              <a:extLst/>
            </a:blip>
            <a:stretch>
              <a:fillRect/>
            </a:stretch>
          </p:blipFill>
          <p:spPr>
            <a:xfrm>
              <a:off x="2125701" y="4985856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2" name="image_0106.jpg" descr="image_0106.jpg"/>
            <p:cNvPicPr>
              <a:picLocks noChangeAspect="1"/>
            </p:cNvPicPr>
            <p:nvPr/>
          </p:nvPicPr>
          <p:blipFill>
            <a:blip r:embed="rId120">
              <a:extLst/>
            </a:blip>
            <a:stretch>
              <a:fillRect/>
            </a:stretch>
          </p:blipFill>
          <p:spPr>
            <a:xfrm>
              <a:off x="3546670" y="4985856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3" name="image_0111.jpg" descr="image_0111.jpg"/>
            <p:cNvPicPr>
              <a:picLocks noChangeAspect="1"/>
            </p:cNvPicPr>
            <p:nvPr/>
          </p:nvPicPr>
          <p:blipFill>
            <a:blip r:embed="rId121">
              <a:extLst/>
            </a:blip>
            <a:stretch>
              <a:fillRect/>
            </a:stretch>
          </p:blipFill>
          <p:spPr>
            <a:xfrm>
              <a:off x="0" y="548444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4" name="image_0113.jpg" descr="image_0113.jpg"/>
            <p:cNvPicPr>
              <a:picLocks noChangeAspect="1"/>
            </p:cNvPicPr>
            <p:nvPr/>
          </p:nvPicPr>
          <p:blipFill>
            <a:blip r:embed="rId122">
              <a:extLst/>
            </a:blip>
            <a:stretch>
              <a:fillRect/>
            </a:stretch>
          </p:blipFill>
          <p:spPr>
            <a:xfrm>
              <a:off x="1415216" y="5484441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5" name="image_0114.jpg" descr="image_0114.jpg"/>
            <p:cNvPicPr>
              <a:picLocks noChangeAspect="1"/>
            </p:cNvPicPr>
            <p:nvPr/>
          </p:nvPicPr>
          <p:blipFill>
            <a:blip r:embed="rId123">
              <a:extLst/>
            </a:blip>
            <a:stretch>
              <a:fillRect/>
            </a:stretch>
          </p:blipFill>
          <p:spPr>
            <a:xfrm>
              <a:off x="2125701" y="548444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6" name="image_0119.jpg" descr="image_0119.jpg"/>
            <p:cNvPicPr>
              <a:picLocks noChangeAspect="1"/>
            </p:cNvPicPr>
            <p:nvPr/>
          </p:nvPicPr>
          <p:blipFill>
            <a:blip r:embed="rId124">
              <a:extLst/>
            </a:blip>
            <a:stretch>
              <a:fillRect/>
            </a:stretch>
          </p:blipFill>
          <p:spPr>
            <a:xfrm>
              <a:off x="5678124" y="548444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7" name="image_0121.jpg" descr="image_0121.jpg"/>
            <p:cNvPicPr>
              <a:picLocks noChangeAspect="1"/>
            </p:cNvPicPr>
            <p:nvPr/>
          </p:nvPicPr>
          <p:blipFill>
            <a:blip r:embed="rId125">
              <a:extLst/>
            </a:blip>
            <a:stretch>
              <a:fillRect/>
            </a:stretch>
          </p:blipFill>
          <p:spPr>
            <a:xfrm>
              <a:off x="0" y="598302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8" name="image_0125.jpg" descr="image_0125.jpg"/>
            <p:cNvPicPr>
              <a:picLocks noChangeAspect="1"/>
            </p:cNvPicPr>
            <p:nvPr/>
          </p:nvPicPr>
          <p:blipFill>
            <a:blip r:embed="rId126">
              <a:extLst/>
            </a:blip>
            <a:stretch>
              <a:fillRect/>
            </a:stretch>
          </p:blipFill>
          <p:spPr>
            <a:xfrm>
              <a:off x="2836185" y="5983027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69" name="image_0126.jpg" descr="image_0126.jpg"/>
            <p:cNvPicPr>
              <a:picLocks noChangeAspect="1"/>
            </p:cNvPicPr>
            <p:nvPr/>
          </p:nvPicPr>
          <p:blipFill>
            <a:blip r:embed="rId127">
              <a:extLst/>
            </a:blip>
            <a:stretch>
              <a:fillRect/>
            </a:stretch>
          </p:blipFill>
          <p:spPr>
            <a:xfrm>
              <a:off x="3546670" y="598302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71" name="126 images"/>
          <p:cNvSpPr txBox="1"/>
          <p:nvPr/>
        </p:nvSpPr>
        <p:spPr>
          <a:xfrm>
            <a:off x="9031329" y="2692088"/>
            <a:ext cx="30650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126 images</a:t>
            </a:r>
          </a:p>
        </p:txBody>
      </p:sp>
      <p:sp>
        <p:nvSpPr>
          <p:cNvPr id="672" name="61 plates found"/>
          <p:cNvSpPr txBox="1"/>
          <p:nvPr/>
        </p:nvSpPr>
        <p:spPr>
          <a:xfrm>
            <a:off x="9075224" y="3879667"/>
            <a:ext cx="34104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61 plates found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9" name="Group"/>
          <p:cNvGrpSpPr/>
          <p:nvPr/>
        </p:nvGrpSpPr>
        <p:grpSpPr>
          <a:xfrm>
            <a:off x="1238412" y="1679397"/>
            <a:ext cx="7011841" cy="6394806"/>
            <a:chOff x="0" y="0"/>
            <a:chExt cx="7011840" cy="6394805"/>
          </a:xfrm>
        </p:grpSpPr>
        <p:pic>
          <p:nvPicPr>
            <p:cNvPr id="674" name="2L0X542.jpg" descr="2L0X542.jpg"/>
            <p:cNvPicPr>
              <a:picLocks noChangeAspect="1"/>
            </p:cNvPicPr>
            <p:nvPr/>
          </p:nvPicPr>
          <p:blipFill>
            <a:blip r:embed="rId2">
              <a:alphaModFix amt="15000"/>
              <a:extLst/>
            </a:blip>
            <a:stretch>
              <a:fillRect/>
            </a:stretch>
          </p:blipFill>
          <p:spPr>
            <a:xfrm>
              <a:off x="0" y="0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5" name="image_0003.jpg" descr="image_0003.jpg"/>
            <p:cNvPicPr>
              <a:picLocks noChangeAspect="1"/>
            </p:cNvPicPr>
            <p:nvPr/>
          </p:nvPicPr>
          <p:blipFill>
            <a:blip r:embed="rId3">
              <a:alphaModFix amt="15000"/>
              <a:extLst/>
            </a:blip>
            <a:stretch>
              <a:fillRect/>
            </a:stretch>
          </p:blipFill>
          <p:spPr>
            <a:xfrm>
              <a:off x="1415216" y="0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6" name="image_0004.jpg" descr="image_0004.jpg"/>
            <p:cNvPicPr>
              <a:picLocks noChangeAspect="1"/>
            </p:cNvPicPr>
            <p:nvPr/>
          </p:nvPicPr>
          <p:blipFill>
            <a:blip r:embed="rId4">
              <a:alphaModFix amt="15000"/>
              <a:extLst/>
            </a:blip>
            <a:stretch>
              <a:fillRect/>
            </a:stretch>
          </p:blipFill>
          <p:spPr>
            <a:xfrm>
              <a:off x="2125701" y="0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7" name="image_0005.jpg" descr="image_0005.jpg"/>
            <p:cNvPicPr>
              <a:picLocks noChangeAspect="1"/>
            </p:cNvPicPr>
            <p:nvPr/>
          </p:nvPicPr>
          <p:blipFill>
            <a:blip r:embed="rId5">
              <a:alphaModFix amt="15000"/>
              <a:extLst/>
            </a:blip>
            <a:stretch>
              <a:fillRect/>
            </a:stretch>
          </p:blipFill>
          <p:spPr>
            <a:xfrm>
              <a:off x="2836185" y="0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8" name="image_0013.jpg" descr="image_0013.jpg"/>
            <p:cNvPicPr>
              <a:picLocks noChangeAspect="1"/>
            </p:cNvPicPr>
            <p:nvPr/>
          </p:nvPicPr>
          <p:blipFill>
            <a:blip r:embed="rId6">
              <a:alphaModFix amt="15000"/>
              <a:extLst/>
            </a:blip>
            <a:stretch>
              <a:fillRect/>
            </a:stretch>
          </p:blipFill>
          <p:spPr>
            <a:xfrm>
              <a:off x="1415216" y="498585"/>
              <a:ext cx="623234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79" name="image_0015.jpg" descr="image_0015.jpg"/>
            <p:cNvPicPr>
              <a:picLocks noChangeAspect="1"/>
            </p:cNvPicPr>
            <p:nvPr/>
          </p:nvPicPr>
          <p:blipFill>
            <a:blip r:embed="rId7">
              <a:alphaModFix amt="15000"/>
              <a:extLst/>
            </a:blip>
            <a:stretch>
              <a:fillRect/>
            </a:stretch>
          </p:blipFill>
          <p:spPr>
            <a:xfrm>
              <a:off x="2836185" y="498585"/>
              <a:ext cx="623234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0" name="image_0016.jpg" descr="image_0016.jpg"/>
            <p:cNvPicPr>
              <a:picLocks noChangeAspect="1"/>
            </p:cNvPicPr>
            <p:nvPr/>
          </p:nvPicPr>
          <p:blipFill>
            <a:blip r:embed="rId8">
              <a:alphaModFix amt="15000"/>
              <a:extLst/>
            </a:blip>
            <a:stretch>
              <a:fillRect/>
            </a:stretch>
          </p:blipFill>
          <p:spPr>
            <a:xfrm>
              <a:off x="3546670" y="498585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1" name="image_0017.jpg" descr="image_0017.jpg"/>
            <p:cNvPicPr>
              <a:picLocks noChangeAspect="1"/>
            </p:cNvPicPr>
            <p:nvPr/>
          </p:nvPicPr>
          <p:blipFill>
            <a:blip r:embed="rId9">
              <a:alphaModFix amt="15000"/>
              <a:extLst/>
            </a:blip>
            <a:stretch>
              <a:fillRect/>
            </a:stretch>
          </p:blipFill>
          <p:spPr>
            <a:xfrm>
              <a:off x="4257154" y="498585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2" name="image_0018.jpg" descr="image_0018.jpg"/>
            <p:cNvPicPr>
              <a:picLocks noChangeAspect="1"/>
            </p:cNvPicPr>
            <p:nvPr/>
          </p:nvPicPr>
          <p:blipFill>
            <a:blip r:embed="rId10">
              <a:alphaModFix amt="15000"/>
              <a:extLst/>
            </a:blip>
            <a:stretch>
              <a:fillRect/>
            </a:stretch>
          </p:blipFill>
          <p:spPr>
            <a:xfrm>
              <a:off x="4967639" y="498585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3" name="image_0019.jpg" descr="image_0019.jpg"/>
            <p:cNvPicPr>
              <a:picLocks noChangeAspect="1"/>
            </p:cNvPicPr>
            <p:nvPr/>
          </p:nvPicPr>
          <p:blipFill>
            <a:blip r:embed="rId11">
              <a:alphaModFix amt="15000"/>
              <a:extLst/>
            </a:blip>
            <a:stretch>
              <a:fillRect/>
            </a:stretch>
          </p:blipFill>
          <p:spPr>
            <a:xfrm>
              <a:off x="5678124" y="498585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4" name="image_0023.jpg" descr="image_0023.jpg"/>
            <p:cNvPicPr>
              <a:picLocks noChangeAspect="1"/>
            </p:cNvPicPr>
            <p:nvPr/>
          </p:nvPicPr>
          <p:blipFill>
            <a:blip r:embed="rId12">
              <a:alphaModFix amt="15000"/>
              <a:extLst/>
            </a:blip>
            <a:stretch>
              <a:fillRect/>
            </a:stretch>
          </p:blipFill>
          <p:spPr>
            <a:xfrm>
              <a:off x="1415216" y="997171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5" name="image_0024.jpg" descr="image_0024.jpg"/>
            <p:cNvPicPr>
              <a:picLocks noChangeAspect="1"/>
            </p:cNvPicPr>
            <p:nvPr/>
          </p:nvPicPr>
          <p:blipFill>
            <a:blip r:embed="rId13">
              <a:alphaModFix amt="15000"/>
              <a:extLst/>
            </a:blip>
            <a:stretch>
              <a:fillRect/>
            </a:stretch>
          </p:blipFill>
          <p:spPr>
            <a:xfrm>
              <a:off x="2125701" y="9971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6" name="image_0025.jpg" descr="image_0025.jpg"/>
            <p:cNvPicPr>
              <a:picLocks noChangeAspect="1"/>
            </p:cNvPicPr>
            <p:nvPr/>
          </p:nvPicPr>
          <p:blipFill>
            <a:blip r:embed="rId14">
              <a:alphaModFix amt="15000"/>
              <a:extLst/>
            </a:blip>
            <a:stretch>
              <a:fillRect/>
            </a:stretch>
          </p:blipFill>
          <p:spPr>
            <a:xfrm>
              <a:off x="2836185" y="997171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7" name="image_0026.jpg" descr="image_0026.jpg"/>
            <p:cNvPicPr>
              <a:picLocks noChangeAspect="1"/>
            </p:cNvPicPr>
            <p:nvPr/>
          </p:nvPicPr>
          <p:blipFill>
            <a:blip r:embed="rId15">
              <a:alphaModFix amt="15000"/>
              <a:extLst/>
            </a:blip>
            <a:stretch>
              <a:fillRect/>
            </a:stretch>
          </p:blipFill>
          <p:spPr>
            <a:xfrm>
              <a:off x="3546670" y="9971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8" name="image_0027.jpg" descr="image_0027.jpg"/>
            <p:cNvPicPr>
              <a:picLocks noChangeAspect="1"/>
            </p:cNvPicPr>
            <p:nvPr/>
          </p:nvPicPr>
          <p:blipFill>
            <a:blip r:embed="rId16">
              <a:alphaModFix amt="15000"/>
              <a:extLst/>
            </a:blip>
            <a:stretch>
              <a:fillRect/>
            </a:stretch>
          </p:blipFill>
          <p:spPr>
            <a:xfrm>
              <a:off x="4257154" y="9971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89" name="image_0030.jpg" descr="image_0030.jpg"/>
            <p:cNvPicPr>
              <a:picLocks noChangeAspect="1"/>
            </p:cNvPicPr>
            <p:nvPr/>
          </p:nvPicPr>
          <p:blipFill>
            <a:blip r:embed="rId17">
              <a:alphaModFix amt="15000"/>
              <a:extLst/>
            </a:blip>
            <a:stretch>
              <a:fillRect/>
            </a:stretch>
          </p:blipFill>
          <p:spPr>
            <a:xfrm>
              <a:off x="6388608" y="9971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0" name="image_0031.jpg" descr="image_0031.jpg"/>
            <p:cNvPicPr>
              <a:picLocks noChangeAspect="1"/>
            </p:cNvPicPr>
            <p:nvPr/>
          </p:nvPicPr>
          <p:blipFill>
            <a:blip r:embed="rId18">
              <a:alphaModFix amt="15000"/>
              <a:extLst/>
            </a:blip>
            <a:stretch>
              <a:fillRect/>
            </a:stretch>
          </p:blipFill>
          <p:spPr>
            <a:xfrm>
              <a:off x="0" y="149575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1" name="image_0032.jpg" descr="image_0032.jpg"/>
            <p:cNvPicPr>
              <a:picLocks noChangeAspect="1"/>
            </p:cNvPicPr>
            <p:nvPr/>
          </p:nvPicPr>
          <p:blipFill>
            <a:blip r:embed="rId19">
              <a:alphaModFix amt="15000"/>
              <a:extLst/>
            </a:blip>
            <a:stretch>
              <a:fillRect/>
            </a:stretch>
          </p:blipFill>
          <p:spPr>
            <a:xfrm>
              <a:off x="704732" y="149575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2" name="image_0033.jpg" descr="image_0033.jpg"/>
            <p:cNvPicPr>
              <a:picLocks noChangeAspect="1"/>
            </p:cNvPicPr>
            <p:nvPr/>
          </p:nvPicPr>
          <p:blipFill>
            <a:blip r:embed="rId20">
              <a:alphaModFix amt="15000"/>
              <a:extLst/>
            </a:blip>
            <a:stretch>
              <a:fillRect/>
            </a:stretch>
          </p:blipFill>
          <p:spPr>
            <a:xfrm>
              <a:off x="1415216" y="1495757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3" name="image_0037.jpg" descr="image_0037.jpg"/>
            <p:cNvPicPr>
              <a:picLocks noChangeAspect="1"/>
            </p:cNvPicPr>
            <p:nvPr/>
          </p:nvPicPr>
          <p:blipFill>
            <a:blip r:embed="rId21">
              <a:alphaModFix amt="15000"/>
              <a:extLst/>
            </a:blip>
            <a:stretch>
              <a:fillRect/>
            </a:stretch>
          </p:blipFill>
          <p:spPr>
            <a:xfrm>
              <a:off x="4257154" y="149575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4" name="image_0039.jpg" descr="image_0039.jpg"/>
            <p:cNvPicPr>
              <a:picLocks noChangeAspect="1"/>
            </p:cNvPicPr>
            <p:nvPr/>
          </p:nvPicPr>
          <p:blipFill>
            <a:blip r:embed="rId22">
              <a:alphaModFix amt="15000"/>
              <a:extLst/>
            </a:blip>
            <a:stretch>
              <a:fillRect/>
            </a:stretch>
          </p:blipFill>
          <p:spPr>
            <a:xfrm>
              <a:off x="5678124" y="149575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5" name="image_0042.jpg" descr="image_0042.jpg"/>
            <p:cNvPicPr>
              <a:picLocks noChangeAspect="1"/>
            </p:cNvPicPr>
            <p:nvPr/>
          </p:nvPicPr>
          <p:blipFill>
            <a:blip r:embed="rId23">
              <a:alphaModFix amt="15000"/>
              <a:extLst/>
            </a:blip>
            <a:stretch>
              <a:fillRect/>
            </a:stretch>
          </p:blipFill>
          <p:spPr>
            <a:xfrm>
              <a:off x="704732" y="1994342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6" name="image_0043.jpg" descr="image_0043.jpg"/>
            <p:cNvPicPr>
              <a:picLocks noChangeAspect="1"/>
            </p:cNvPicPr>
            <p:nvPr/>
          </p:nvPicPr>
          <p:blipFill>
            <a:blip r:embed="rId24">
              <a:alphaModFix amt="15000"/>
              <a:extLst/>
            </a:blip>
            <a:stretch>
              <a:fillRect/>
            </a:stretch>
          </p:blipFill>
          <p:spPr>
            <a:xfrm>
              <a:off x="1415216" y="1994342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7" name="image_0046.jpg" descr="image_0046.jpg"/>
            <p:cNvPicPr>
              <a:picLocks noChangeAspect="1"/>
            </p:cNvPicPr>
            <p:nvPr/>
          </p:nvPicPr>
          <p:blipFill>
            <a:blip r:embed="rId25">
              <a:alphaModFix amt="15000"/>
              <a:extLst/>
            </a:blip>
            <a:stretch>
              <a:fillRect/>
            </a:stretch>
          </p:blipFill>
          <p:spPr>
            <a:xfrm>
              <a:off x="3546670" y="1994342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8" name="image_0050.jpg" descr="image_0050.jpg"/>
            <p:cNvPicPr>
              <a:picLocks noChangeAspect="1"/>
            </p:cNvPicPr>
            <p:nvPr/>
          </p:nvPicPr>
          <p:blipFill>
            <a:blip r:embed="rId26">
              <a:alphaModFix amt="15000"/>
              <a:extLst/>
            </a:blip>
            <a:stretch>
              <a:fillRect/>
            </a:stretch>
          </p:blipFill>
          <p:spPr>
            <a:xfrm>
              <a:off x="6388608" y="1994342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99" name="image_0052.jpg" descr="image_0052.jpg"/>
            <p:cNvPicPr>
              <a:picLocks noChangeAspect="1"/>
            </p:cNvPicPr>
            <p:nvPr/>
          </p:nvPicPr>
          <p:blipFill>
            <a:blip r:embed="rId27">
              <a:alphaModFix amt="15000"/>
              <a:extLst/>
            </a:blip>
            <a:stretch>
              <a:fillRect/>
            </a:stretch>
          </p:blipFill>
          <p:spPr>
            <a:xfrm>
              <a:off x="704732" y="2492928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0" name="image_0057.jpg" descr="image_0057.jpg"/>
            <p:cNvPicPr>
              <a:picLocks noChangeAspect="1"/>
            </p:cNvPicPr>
            <p:nvPr/>
          </p:nvPicPr>
          <p:blipFill>
            <a:blip r:embed="rId28">
              <a:alphaModFix amt="15000"/>
              <a:extLst/>
            </a:blip>
            <a:stretch>
              <a:fillRect/>
            </a:stretch>
          </p:blipFill>
          <p:spPr>
            <a:xfrm>
              <a:off x="4257154" y="2492928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1" name="image_0058.jpg" descr="image_0058.jpg"/>
            <p:cNvPicPr>
              <a:picLocks noChangeAspect="1"/>
            </p:cNvPicPr>
            <p:nvPr/>
          </p:nvPicPr>
          <p:blipFill>
            <a:blip r:embed="rId29">
              <a:alphaModFix amt="15000"/>
              <a:extLst/>
            </a:blip>
            <a:stretch>
              <a:fillRect/>
            </a:stretch>
          </p:blipFill>
          <p:spPr>
            <a:xfrm>
              <a:off x="4967639" y="2492928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2" name="image_0060.jpg" descr="image_0060.jpg"/>
            <p:cNvPicPr>
              <a:picLocks noChangeAspect="1"/>
            </p:cNvPicPr>
            <p:nvPr/>
          </p:nvPicPr>
          <p:blipFill>
            <a:blip r:embed="rId30">
              <a:alphaModFix amt="15000"/>
              <a:extLst/>
            </a:blip>
            <a:stretch>
              <a:fillRect/>
            </a:stretch>
          </p:blipFill>
          <p:spPr>
            <a:xfrm>
              <a:off x="6388608" y="2492928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3" name="image_0061.jpg" descr="image_0061.jpg"/>
            <p:cNvPicPr>
              <a:picLocks noChangeAspect="1"/>
            </p:cNvPicPr>
            <p:nvPr/>
          </p:nvPicPr>
          <p:blipFill>
            <a:blip r:embed="rId31">
              <a:alphaModFix amt="15000"/>
              <a:extLst/>
            </a:blip>
            <a:stretch>
              <a:fillRect/>
            </a:stretch>
          </p:blipFill>
          <p:spPr>
            <a:xfrm>
              <a:off x="0" y="2991514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4" name="image_0062.jpg" descr="image_0062.jpg"/>
            <p:cNvPicPr>
              <a:picLocks noChangeAspect="1"/>
            </p:cNvPicPr>
            <p:nvPr/>
          </p:nvPicPr>
          <p:blipFill>
            <a:blip r:embed="rId32">
              <a:alphaModFix amt="15000"/>
              <a:extLst/>
            </a:blip>
            <a:stretch>
              <a:fillRect/>
            </a:stretch>
          </p:blipFill>
          <p:spPr>
            <a:xfrm>
              <a:off x="704732" y="2991514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5" name="image_0070.jpg" descr="image_0070.jpg"/>
            <p:cNvPicPr>
              <a:picLocks noChangeAspect="1"/>
            </p:cNvPicPr>
            <p:nvPr/>
          </p:nvPicPr>
          <p:blipFill>
            <a:blip r:embed="rId33">
              <a:alphaModFix amt="15000"/>
              <a:extLst/>
            </a:blip>
            <a:stretch>
              <a:fillRect/>
            </a:stretch>
          </p:blipFill>
          <p:spPr>
            <a:xfrm>
              <a:off x="6388608" y="2991514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6" name="image_0072.jpg" descr="image_0072.jpg"/>
            <p:cNvPicPr>
              <a:picLocks noChangeAspect="1"/>
            </p:cNvPicPr>
            <p:nvPr/>
          </p:nvPicPr>
          <p:blipFill>
            <a:blip r:embed="rId34">
              <a:alphaModFix amt="15000"/>
              <a:extLst/>
            </a:blip>
            <a:stretch>
              <a:fillRect/>
            </a:stretch>
          </p:blipFill>
          <p:spPr>
            <a:xfrm>
              <a:off x="704732" y="3490099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7" name="image_0073.jpg" descr="image_0073.jpg"/>
            <p:cNvPicPr>
              <a:picLocks noChangeAspect="1"/>
            </p:cNvPicPr>
            <p:nvPr/>
          </p:nvPicPr>
          <p:blipFill>
            <a:blip r:embed="rId35">
              <a:alphaModFix amt="15000"/>
              <a:extLst/>
            </a:blip>
            <a:stretch>
              <a:fillRect/>
            </a:stretch>
          </p:blipFill>
          <p:spPr>
            <a:xfrm>
              <a:off x="1415216" y="3490099"/>
              <a:ext cx="623234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8" name="image_0076.jpg" descr="image_0076.jpg"/>
            <p:cNvPicPr>
              <a:picLocks noChangeAspect="1"/>
            </p:cNvPicPr>
            <p:nvPr/>
          </p:nvPicPr>
          <p:blipFill>
            <a:blip r:embed="rId36">
              <a:alphaModFix amt="15000"/>
              <a:extLst/>
            </a:blip>
            <a:stretch>
              <a:fillRect/>
            </a:stretch>
          </p:blipFill>
          <p:spPr>
            <a:xfrm>
              <a:off x="3546670" y="3490099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09" name="image_0077.jpg" descr="image_0077.jpg"/>
            <p:cNvPicPr>
              <a:picLocks noChangeAspect="1"/>
            </p:cNvPicPr>
            <p:nvPr/>
          </p:nvPicPr>
          <p:blipFill>
            <a:blip r:embed="rId37">
              <a:alphaModFix amt="15000"/>
              <a:extLst/>
            </a:blip>
            <a:stretch>
              <a:fillRect/>
            </a:stretch>
          </p:blipFill>
          <p:spPr>
            <a:xfrm>
              <a:off x="4257154" y="3490099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0" name="image_0078.jpg" descr="image_0078.jpg"/>
            <p:cNvPicPr>
              <a:picLocks noChangeAspect="1"/>
            </p:cNvPicPr>
            <p:nvPr/>
          </p:nvPicPr>
          <p:blipFill>
            <a:blip r:embed="rId38">
              <a:alphaModFix amt="15000"/>
              <a:extLst/>
            </a:blip>
            <a:stretch>
              <a:fillRect/>
            </a:stretch>
          </p:blipFill>
          <p:spPr>
            <a:xfrm>
              <a:off x="4967639" y="3490099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1" name="image_0083.jpg" descr="image_0083.jpg"/>
            <p:cNvPicPr>
              <a:picLocks noChangeAspect="1"/>
            </p:cNvPicPr>
            <p:nvPr/>
          </p:nvPicPr>
          <p:blipFill>
            <a:blip r:embed="rId39">
              <a:alphaModFix amt="15000"/>
              <a:extLst/>
            </a:blip>
            <a:stretch>
              <a:fillRect/>
            </a:stretch>
          </p:blipFill>
          <p:spPr>
            <a:xfrm>
              <a:off x="1415216" y="3988685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2" name="image_0084.jpg" descr="image_0084.jpg"/>
            <p:cNvPicPr>
              <a:picLocks noChangeAspect="1"/>
            </p:cNvPicPr>
            <p:nvPr/>
          </p:nvPicPr>
          <p:blipFill>
            <a:blip r:embed="rId40">
              <a:alphaModFix amt="15000"/>
              <a:extLst/>
            </a:blip>
            <a:stretch>
              <a:fillRect/>
            </a:stretch>
          </p:blipFill>
          <p:spPr>
            <a:xfrm>
              <a:off x="2125701" y="3988685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3" name="image_0085.jpg" descr="image_0085.jpg"/>
            <p:cNvPicPr>
              <a:picLocks noChangeAspect="1"/>
            </p:cNvPicPr>
            <p:nvPr/>
          </p:nvPicPr>
          <p:blipFill>
            <a:blip r:embed="rId41">
              <a:alphaModFix amt="15000"/>
              <a:extLst/>
            </a:blip>
            <a:stretch>
              <a:fillRect/>
            </a:stretch>
          </p:blipFill>
          <p:spPr>
            <a:xfrm>
              <a:off x="2836185" y="3988685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4" name="image_0086.jpg" descr="image_0086.jpg"/>
            <p:cNvPicPr>
              <a:picLocks noChangeAspect="1"/>
            </p:cNvPicPr>
            <p:nvPr/>
          </p:nvPicPr>
          <p:blipFill>
            <a:blip r:embed="rId42">
              <a:alphaModFix amt="15000"/>
              <a:extLst/>
            </a:blip>
            <a:stretch>
              <a:fillRect/>
            </a:stretch>
          </p:blipFill>
          <p:spPr>
            <a:xfrm>
              <a:off x="3546670" y="3988685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5" name="image_0087.jpg" descr="image_0087.jpg"/>
            <p:cNvPicPr>
              <a:picLocks noChangeAspect="1"/>
            </p:cNvPicPr>
            <p:nvPr/>
          </p:nvPicPr>
          <p:blipFill>
            <a:blip r:embed="rId43">
              <a:alphaModFix amt="15000"/>
              <a:extLst/>
            </a:blip>
            <a:stretch>
              <a:fillRect/>
            </a:stretch>
          </p:blipFill>
          <p:spPr>
            <a:xfrm>
              <a:off x="4257154" y="3988685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6" name="image_0088.jpg" descr="image_0088.jpg"/>
            <p:cNvPicPr>
              <a:picLocks noChangeAspect="1"/>
            </p:cNvPicPr>
            <p:nvPr/>
          </p:nvPicPr>
          <p:blipFill>
            <a:blip r:embed="rId44">
              <a:alphaModFix amt="15000"/>
              <a:extLst/>
            </a:blip>
            <a:stretch>
              <a:fillRect/>
            </a:stretch>
          </p:blipFill>
          <p:spPr>
            <a:xfrm>
              <a:off x="4967639" y="3988685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7" name="image_0089.jpg" descr="image_0089.jpg"/>
            <p:cNvPicPr>
              <a:picLocks noChangeAspect="1"/>
            </p:cNvPicPr>
            <p:nvPr/>
          </p:nvPicPr>
          <p:blipFill>
            <a:blip r:embed="rId45">
              <a:alphaModFix amt="15000"/>
              <a:extLst/>
            </a:blip>
            <a:stretch>
              <a:fillRect/>
            </a:stretch>
          </p:blipFill>
          <p:spPr>
            <a:xfrm>
              <a:off x="5678124" y="3988685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8" name="image_0090.jpg" descr="image_0090.jpg"/>
            <p:cNvPicPr>
              <a:picLocks noChangeAspect="1"/>
            </p:cNvPicPr>
            <p:nvPr/>
          </p:nvPicPr>
          <p:blipFill>
            <a:blip r:embed="rId46">
              <a:alphaModFix amt="15000"/>
              <a:extLst/>
            </a:blip>
            <a:stretch>
              <a:fillRect/>
            </a:stretch>
          </p:blipFill>
          <p:spPr>
            <a:xfrm>
              <a:off x="6388608" y="3988685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9" name="image_0093.jpg" descr="image_0093.jpg"/>
            <p:cNvPicPr>
              <a:picLocks noChangeAspect="1"/>
            </p:cNvPicPr>
            <p:nvPr/>
          </p:nvPicPr>
          <p:blipFill>
            <a:blip r:embed="rId47">
              <a:alphaModFix amt="15000"/>
              <a:extLst/>
            </a:blip>
            <a:stretch>
              <a:fillRect/>
            </a:stretch>
          </p:blipFill>
          <p:spPr>
            <a:xfrm>
              <a:off x="1415216" y="4487271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0" name="image_0095.jpg" descr="image_0095.jpg"/>
            <p:cNvPicPr>
              <a:picLocks noChangeAspect="1"/>
            </p:cNvPicPr>
            <p:nvPr/>
          </p:nvPicPr>
          <p:blipFill>
            <a:blip r:embed="rId48">
              <a:alphaModFix amt="15000"/>
              <a:extLst/>
            </a:blip>
            <a:stretch>
              <a:fillRect/>
            </a:stretch>
          </p:blipFill>
          <p:spPr>
            <a:xfrm>
              <a:off x="2836185" y="4487271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1" name="image_0096.jpg" descr="image_0096.jpg"/>
            <p:cNvPicPr>
              <a:picLocks noChangeAspect="1"/>
            </p:cNvPicPr>
            <p:nvPr/>
          </p:nvPicPr>
          <p:blipFill>
            <a:blip r:embed="rId49">
              <a:alphaModFix amt="15000"/>
              <a:extLst/>
            </a:blip>
            <a:stretch>
              <a:fillRect/>
            </a:stretch>
          </p:blipFill>
          <p:spPr>
            <a:xfrm>
              <a:off x="3546670" y="44872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2" name="image_0097.jpg" descr="image_0097.jpg"/>
            <p:cNvPicPr>
              <a:picLocks noChangeAspect="1"/>
            </p:cNvPicPr>
            <p:nvPr/>
          </p:nvPicPr>
          <p:blipFill>
            <a:blip r:embed="rId50">
              <a:alphaModFix amt="15000"/>
              <a:extLst/>
            </a:blip>
            <a:stretch>
              <a:fillRect/>
            </a:stretch>
          </p:blipFill>
          <p:spPr>
            <a:xfrm>
              <a:off x="4257154" y="44872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3" name="image_0098.jpg" descr="image_0098.jpg"/>
            <p:cNvPicPr>
              <a:picLocks noChangeAspect="1"/>
            </p:cNvPicPr>
            <p:nvPr/>
          </p:nvPicPr>
          <p:blipFill>
            <a:blip r:embed="rId51">
              <a:alphaModFix amt="15000"/>
              <a:extLst/>
            </a:blip>
            <a:stretch>
              <a:fillRect/>
            </a:stretch>
          </p:blipFill>
          <p:spPr>
            <a:xfrm>
              <a:off x="4967639" y="44872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4" name="image_0100.jpg" descr="image_0100.jpg"/>
            <p:cNvPicPr>
              <a:picLocks noChangeAspect="1"/>
            </p:cNvPicPr>
            <p:nvPr/>
          </p:nvPicPr>
          <p:blipFill>
            <a:blip r:embed="rId52">
              <a:alphaModFix amt="15000"/>
              <a:extLst/>
            </a:blip>
            <a:stretch>
              <a:fillRect/>
            </a:stretch>
          </p:blipFill>
          <p:spPr>
            <a:xfrm>
              <a:off x="6388608" y="44872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5" name="image_0105.jpg" descr="image_0105.jpg"/>
            <p:cNvPicPr>
              <a:picLocks noChangeAspect="1"/>
            </p:cNvPicPr>
            <p:nvPr/>
          </p:nvPicPr>
          <p:blipFill>
            <a:blip r:embed="rId53">
              <a:alphaModFix amt="15000"/>
              <a:extLst/>
            </a:blip>
            <a:stretch>
              <a:fillRect/>
            </a:stretch>
          </p:blipFill>
          <p:spPr>
            <a:xfrm>
              <a:off x="2836185" y="4985856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6" name="image_0107.jpg" descr="image_0107.jpg"/>
            <p:cNvPicPr>
              <a:picLocks noChangeAspect="1"/>
            </p:cNvPicPr>
            <p:nvPr/>
          </p:nvPicPr>
          <p:blipFill>
            <a:blip r:embed="rId54">
              <a:alphaModFix amt="15000"/>
              <a:extLst/>
            </a:blip>
            <a:stretch>
              <a:fillRect/>
            </a:stretch>
          </p:blipFill>
          <p:spPr>
            <a:xfrm>
              <a:off x="4257154" y="4985856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7" name="image_0108.jpg" descr="image_0108.jpg"/>
            <p:cNvPicPr>
              <a:picLocks noChangeAspect="1"/>
            </p:cNvPicPr>
            <p:nvPr/>
          </p:nvPicPr>
          <p:blipFill>
            <a:blip r:embed="rId55">
              <a:alphaModFix amt="15000"/>
              <a:extLst/>
            </a:blip>
            <a:stretch>
              <a:fillRect/>
            </a:stretch>
          </p:blipFill>
          <p:spPr>
            <a:xfrm>
              <a:off x="4967639" y="4985856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8" name="image_0109.jpg" descr="image_0109.jpg"/>
            <p:cNvPicPr>
              <a:picLocks noChangeAspect="1"/>
            </p:cNvPicPr>
            <p:nvPr/>
          </p:nvPicPr>
          <p:blipFill>
            <a:blip r:embed="rId56">
              <a:alphaModFix amt="15000"/>
              <a:extLst/>
            </a:blip>
            <a:stretch>
              <a:fillRect/>
            </a:stretch>
          </p:blipFill>
          <p:spPr>
            <a:xfrm>
              <a:off x="5678124" y="4985856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29" name="image_0110.jpg" descr="image_0110.jpg"/>
            <p:cNvPicPr>
              <a:picLocks noChangeAspect="1"/>
            </p:cNvPicPr>
            <p:nvPr/>
          </p:nvPicPr>
          <p:blipFill>
            <a:blip r:embed="rId57">
              <a:alphaModFix amt="15000"/>
              <a:extLst/>
            </a:blip>
            <a:stretch>
              <a:fillRect/>
            </a:stretch>
          </p:blipFill>
          <p:spPr>
            <a:xfrm>
              <a:off x="6388608" y="4985856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0" name="image_0112.jpg" descr="image_0112.jpg"/>
            <p:cNvPicPr>
              <a:picLocks noChangeAspect="1"/>
            </p:cNvPicPr>
            <p:nvPr/>
          </p:nvPicPr>
          <p:blipFill>
            <a:blip r:embed="rId58">
              <a:alphaModFix amt="15000"/>
              <a:extLst/>
            </a:blip>
            <a:stretch>
              <a:fillRect/>
            </a:stretch>
          </p:blipFill>
          <p:spPr>
            <a:xfrm>
              <a:off x="704732" y="548444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1" name="image_0115.jpg" descr="image_0115.jpg"/>
            <p:cNvPicPr>
              <a:picLocks noChangeAspect="1"/>
            </p:cNvPicPr>
            <p:nvPr/>
          </p:nvPicPr>
          <p:blipFill>
            <a:blip r:embed="rId59">
              <a:alphaModFix amt="15000"/>
              <a:extLst/>
            </a:blip>
            <a:stretch>
              <a:fillRect/>
            </a:stretch>
          </p:blipFill>
          <p:spPr>
            <a:xfrm>
              <a:off x="2836185" y="5484441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2" name="image_0116.jpg" descr="image_0116.jpg"/>
            <p:cNvPicPr>
              <a:picLocks noChangeAspect="1"/>
            </p:cNvPicPr>
            <p:nvPr/>
          </p:nvPicPr>
          <p:blipFill>
            <a:blip r:embed="rId60">
              <a:alphaModFix amt="15000"/>
              <a:extLst/>
            </a:blip>
            <a:stretch>
              <a:fillRect/>
            </a:stretch>
          </p:blipFill>
          <p:spPr>
            <a:xfrm>
              <a:off x="3546670" y="548444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3" name="image_0117.jpg" descr="image_0117.jpg"/>
            <p:cNvPicPr>
              <a:picLocks noChangeAspect="1"/>
            </p:cNvPicPr>
            <p:nvPr/>
          </p:nvPicPr>
          <p:blipFill>
            <a:blip r:embed="rId61">
              <a:alphaModFix amt="15000"/>
              <a:extLst/>
            </a:blip>
            <a:stretch>
              <a:fillRect/>
            </a:stretch>
          </p:blipFill>
          <p:spPr>
            <a:xfrm>
              <a:off x="4257154" y="548444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4" name="image_0118.jpg" descr="image_0118.jpg"/>
            <p:cNvPicPr>
              <a:picLocks noChangeAspect="1"/>
            </p:cNvPicPr>
            <p:nvPr/>
          </p:nvPicPr>
          <p:blipFill>
            <a:blip r:embed="rId62">
              <a:alphaModFix amt="15000"/>
              <a:extLst/>
            </a:blip>
            <a:stretch>
              <a:fillRect/>
            </a:stretch>
          </p:blipFill>
          <p:spPr>
            <a:xfrm>
              <a:off x="4967639" y="548444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5" name="image_0120.jpg" descr="image_0120.jpg"/>
            <p:cNvPicPr>
              <a:picLocks noChangeAspect="1"/>
            </p:cNvPicPr>
            <p:nvPr/>
          </p:nvPicPr>
          <p:blipFill>
            <a:blip r:embed="rId63">
              <a:alphaModFix amt="15000"/>
              <a:extLst/>
            </a:blip>
            <a:stretch>
              <a:fillRect/>
            </a:stretch>
          </p:blipFill>
          <p:spPr>
            <a:xfrm>
              <a:off x="6388608" y="548444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6" name="image_0122.jpg" descr="image_0122.jpg"/>
            <p:cNvPicPr>
              <a:picLocks noChangeAspect="1"/>
            </p:cNvPicPr>
            <p:nvPr/>
          </p:nvPicPr>
          <p:blipFill>
            <a:blip r:embed="rId64">
              <a:alphaModFix amt="15000"/>
              <a:extLst/>
            </a:blip>
            <a:stretch>
              <a:fillRect/>
            </a:stretch>
          </p:blipFill>
          <p:spPr>
            <a:xfrm>
              <a:off x="704732" y="598302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7" name="image_0123.jpg" descr="image_0123.jpg"/>
            <p:cNvPicPr>
              <a:picLocks noChangeAspect="1"/>
            </p:cNvPicPr>
            <p:nvPr/>
          </p:nvPicPr>
          <p:blipFill>
            <a:blip r:embed="rId65">
              <a:alphaModFix amt="15000"/>
              <a:extLst/>
            </a:blip>
            <a:stretch>
              <a:fillRect/>
            </a:stretch>
          </p:blipFill>
          <p:spPr>
            <a:xfrm>
              <a:off x="1415216" y="5983027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8" name="image_0124.jpg" descr="image_0124.jpg"/>
            <p:cNvPicPr>
              <a:picLocks noChangeAspect="1"/>
            </p:cNvPicPr>
            <p:nvPr/>
          </p:nvPicPr>
          <p:blipFill>
            <a:blip r:embed="rId66">
              <a:alphaModFix amt="15000"/>
              <a:extLst/>
            </a:blip>
            <a:stretch>
              <a:fillRect/>
            </a:stretch>
          </p:blipFill>
          <p:spPr>
            <a:xfrm>
              <a:off x="2125701" y="598302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01" name="Group"/>
          <p:cNvGrpSpPr/>
          <p:nvPr/>
        </p:nvGrpSpPr>
        <p:grpSpPr>
          <a:xfrm>
            <a:off x="1238412" y="1679397"/>
            <a:ext cx="7011841" cy="6394806"/>
            <a:chOff x="0" y="0"/>
            <a:chExt cx="7011840" cy="6394805"/>
          </a:xfrm>
        </p:grpSpPr>
        <p:pic>
          <p:nvPicPr>
            <p:cNvPr id="740" name="3NEV724.jpg" descr="3NEV724.jpg"/>
            <p:cNvPicPr>
              <a:picLocks noChangeAspect="1"/>
            </p:cNvPicPr>
            <p:nvPr/>
          </p:nvPicPr>
          <p:blipFill>
            <a:blip r:embed="rId67">
              <a:extLst/>
            </a:blip>
            <a:stretch>
              <a:fillRect/>
            </a:stretch>
          </p:blipFill>
          <p:spPr>
            <a:xfrm>
              <a:off x="704732" y="0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1" name="image_0006.jpg" descr="image_0006.jpg"/>
            <p:cNvPicPr>
              <a:picLocks noChangeAspect="1"/>
            </p:cNvPicPr>
            <p:nvPr/>
          </p:nvPicPr>
          <p:blipFill>
            <a:blip r:embed="rId68">
              <a:extLst/>
            </a:blip>
            <a:stretch>
              <a:fillRect/>
            </a:stretch>
          </p:blipFill>
          <p:spPr>
            <a:xfrm>
              <a:off x="3546670" y="0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2" name="image_0007.jpg" descr="image_0007.jpg"/>
            <p:cNvPicPr>
              <a:picLocks noChangeAspect="1"/>
            </p:cNvPicPr>
            <p:nvPr/>
          </p:nvPicPr>
          <p:blipFill>
            <a:blip r:embed="rId69">
              <a:extLst/>
            </a:blip>
            <a:stretch>
              <a:fillRect/>
            </a:stretch>
          </p:blipFill>
          <p:spPr>
            <a:xfrm>
              <a:off x="4257154" y="0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3" name="image_0008.jpg" descr="image_0008.jpg"/>
            <p:cNvPicPr>
              <a:picLocks noChangeAspect="1"/>
            </p:cNvPicPr>
            <p:nvPr/>
          </p:nvPicPr>
          <p:blipFill>
            <a:blip r:embed="rId70">
              <a:extLst/>
            </a:blip>
            <a:stretch>
              <a:fillRect/>
            </a:stretch>
          </p:blipFill>
          <p:spPr>
            <a:xfrm>
              <a:off x="4967639" y="0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4" name="image_0009.jpg" descr="image_0009.jpg"/>
            <p:cNvPicPr>
              <a:picLocks noChangeAspect="1"/>
            </p:cNvPicPr>
            <p:nvPr/>
          </p:nvPicPr>
          <p:blipFill>
            <a:blip r:embed="rId71">
              <a:extLst/>
            </a:blip>
            <a:stretch>
              <a:fillRect/>
            </a:stretch>
          </p:blipFill>
          <p:spPr>
            <a:xfrm>
              <a:off x="5678124" y="0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5" name="image_0010.jpg" descr="image_0010.jpg"/>
            <p:cNvPicPr>
              <a:picLocks noChangeAspect="1"/>
            </p:cNvPicPr>
            <p:nvPr/>
          </p:nvPicPr>
          <p:blipFill>
            <a:blip r:embed="rId72">
              <a:extLst/>
            </a:blip>
            <a:stretch>
              <a:fillRect/>
            </a:stretch>
          </p:blipFill>
          <p:spPr>
            <a:xfrm>
              <a:off x="6388608" y="0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6" name="image_0011.jpg" descr="image_0011.jpg"/>
            <p:cNvPicPr>
              <a:picLocks noChangeAspect="1"/>
            </p:cNvPicPr>
            <p:nvPr/>
          </p:nvPicPr>
          <p:blipFill>
            <a:blip r:embed="rId73">
              <a:extLst/>
            </a:blip>
            <a:stretch>
              <a:fillRect/>
            </a:stretch>
          </p:blipFill>
          <p:spPr>
            <a:xfrm>
              <a:off x="0" y="498585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7" name="image_0012.jpg" descr="image_0012.jpg"/>
            <p:cNvPicPr>
              <a:picLocks noChangeAspect="1"/>
            </p:cNvPicPr>
            <p:nvPr/>
          </p:nvPicPr>
          <p:blipFill>
            <a:blip r:embed="rId74">
              <a:extLst/>
            </a:blip>
            <a:stretch>
              <a:fillRect/>
            </a:stretch>
          </p:blipFill>
          <p:spPr>
            <a:xfrm>
              <a:off x="704732" y="498585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8" name="image_0014.jpg" descr="image_0014.jpg"/>
            <p:cNvPicPr>
              <a:picLocks noChangeAspect="1"/>
            </p:cNvPicPr>
            <p:nvPr/>
          </p:nvPicPr>
          <p:blipFill>
            <a:blip r:embed="rId75">
              <a:extLst/>
            </a:blip>
            <a:stretch>
              <a:fillRect/>
            </a:stretch>
          </p:blipFill>
          <p:spPr>
            <a:xfrm>
              <a:off x="2125701" y="498585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49" name="image_0020.jpg" descr="image_0020.jpg"/>
            <p:cNvPicPr>
              <a:picLocks noChangeAspect="1"/>
            </p:cNvPicPr>
            <p:nvPr/>
          </p:nvPicPr>
          <p:blipFill>
            <a:blip r:embed="rId76">
              <a:extLst/>
            </a:blip>
            <a:stretch>
              <a:fillRect/>
            </a:stretch>
          </p:blipFill>
          <p:spPr>
            <a:xfrm>
              <a:off x="6388608" y="498585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0" name="image_0021.jpg" descr="image_0021.jpg"/>
            <p:cNvPicPr>
              <a:picLocks noChangeAspect="1"/>
            </p:cNvPicPr>
            <p:nvPr/>
          </p:nvPicPr>
          <p:blipFill>
            <a:blip r:embed="rId77">
              <a:extLst/>
            </a:blip>
            <a:stretch>
              <a:fillRect/>
            </a:stretch>
          </p:blipFill>
          <p:spPr>
            <a:xfrm>
              <a:off x="0" y="9971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1" name="image_0022.jpg" descr="image_0022.jpg"/>
            <p:cNvPicPr>
              <a:picLocks noChangeAspect="1"/>
            </p:cNvPicPr>
            <p:nvPr/>
          </p:nvPicPr>
          <p:blipFill>
            <a:blip r:embed="rId78">
              <a:extLst/>
            </a:blip>
            <a:stretch>
              <a:fillRect/>
            </a:stretch>
          </p:blipFill>
          <p:spPr>
            <a:xfrm>
              <a:off x="704732" y="9971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2" name="image_0028.jpg" descr="image_0028.jpg"/>
            <p:cNvPicPr>
              <a:picLocks noChangeAspect="1"/>
            </p:cNvPicPr>
            <p:nvPr/>
          </p:nvPicPr>
          <p:blipFill>
            <a:blip r:embed="rId79">
              <a:extLst/>
            </a:blip>
            <a:stretch>
              <a:fillRect/>
            </a:stretch>
          </p:blipFill>
          <p:spPr>
            <a:xfrm>
              <a:off x="4967639" y="9971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3" name="image_0029.jpg" descr="image_0029.jpg"/>
            <p:cNvPicPr>
              <a:picLocks noChangeAspect="1"/>
            </p:cNvPicPr>
            <p:nvPr/>
          </p:nvPicPr>
          <p:blipFill>
            <a:blip r:embed="rId80">
              <a:extLst/>
            </a:blip>
            <a:stretch>
              <a:fillRect/>
            </a:stretch>
          </p:blipFill>
          <p:spPr>
            <a:xfrm>
              <a:off x="5678124" y="9971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4" name="image_0034.jpg" descr="image_0034.jpg"/>
            <p:cNvPicPr>
              <a:picLocks noChangeAspect="1"/>
            </p:cNvPicPr>
            <p:nvPr/>
          </p:nvPicPr>
          <p:blipFill>
            <a:blip r:embed="rId81">
              <a:extLst/>
            </a:blip>
            <a:stretch>
              <a:fillRect/>
            </a:stretch>
          </p:blipFill>
          <p:spPr>
            <a:xfrm>
              <a:off x="2125701" y="149575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5" name="image_0035.jpg" descr="image_0035.jpg"/>
            <p:cNvPicPr>
              <a:picLocks noChangeAspect="1"/>
            </p:cNvPicPr>
            <p:nvPr/>
          </p:nvPicPr>
          <p:blipFill>
            <a:blip r:embed="rId82">
              <a:extLst/>
            </a:blip>
            <a:stretch>
              <a:fillRect/>
            </a:stretch>
          </p:blipFill>
          <p:spPr>
            <a:xfrm>
              <a:off x="2836185" y="1495757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6" name="image_0036.jpg" descr="image_0036.jpg"/>
            <p:cNvPicPr>
              <a:picLocks noChangeAspect="1"/>
            </p:cNvPicPr>
            <p:nvPr/>
          </p:nvPicPr>
          <p:blipFill>
            <a:blip r:embed="rId83">
              <a:extLst/>
            </a:blip>
            <a:stretch>
              <a:fillRect/>
            </a:stretch>
          </p:blipFill>
          <p:spPr>
            <a:xfrm>
              <a:off x="3546670" y="149575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7" name="image_0038.jpg" descr="image_0038.jpg"/>
            <p:cNvPicPr>
              <a:picLocks noChangeAspect="1"/>
            </p:cNvPicPr>
            <p:nvPr/>
          </p:nvPicPr>
          <p:blipFill>
            <a:blip r:embed="rId84">
              <a:extLst/>
            </a:blip>
            <a:stretch>
              <a:fillRect/>
            </a:stretch>
          </p:blipFill>
          <p:spPr>
            <a:xfrm>
              <a:off x="4967639" y="149575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8" name="image_0040.jpg" descr="image_0040.jpg"/>
            <p:cNvPicPr>
              <a:picLocks noChangeAspect="1"/>
            </p:cNvPicPr>
            <p:nvPr/>
          </p:nvPicPr>
          <p:blipFill>
            <a:blip r:embed="rId85">
              <a:extLst/>
            </a:blip>
            <a:stretch>
              <a:fillRect/>
            </a:stretch>
          </p:blipFill>
          <p:spPr>
            <a:xfrm>
              <a:off x="6388608" y="149575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59" name="image_0041.jpg" descr="image_0041.jpg"/>
            <p:cNvPicPr>
              <a:picLocks noChangeAspect="1"/>
            </p:cNvPicPr>
            <p:nvPr/>
          </p:nvPicPr>
          <p:blipFill>
            <a:blip r:embed="rId86">
              <a:extLst/>
            </a:blip>
            <a:stretch>
              <a:fillRect/>
            </a:stretch>
          </p:blipFill>
          <p:spPr>
            <a:xfrm>
              <a:off x="0" y="1994342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0" name="image_0044.jpg" descr="image_0044.jpg"/>
            <p:cNvPicPr>
              <a:picLocks noChangeAspect="1"/>
            </p:cNvPicPr>
            <p:nvPr/>
          </p:nvPicPr>
          <p:blipFill>
            <a:blip r:embed="rId87">
              <a:extLst/>
            </a:blip>
            <a:stretch>
              <a:fillRect/>
            </a:stretch>
          </p:blipFill>
          <p:spPr>
            <a:xfrm>
              <a:off x="2125701" y="1994342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1" name="image_0045.jpg" descr="image_0045.jpg"/>
            <p:cNvPicPr>
              <a:picLocks noChangeAspect="1"/>
            </p:cNvPicPr>
            <p:nvPr/>
          </p:nvPicPr>
          <p:blipFill>
            <a:blip r:embed="rId88">
              <a:extLst/>
            </a:blip>
            <a:stretch>
              <a:fillRect/>
            </a:stretch>
          </p:blipFill>
          <p:spPr>
            <a:xfrm>
              <a:off x="2836185" y="1994342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2" name="image_0047.jpg" descr="image_0047.jpg"/>
            <p:cNvPicPr>
              <a:picLocks noChangeAspect="1"/>
            </p:cNvPicPr>
            <p:nvPr/>
          </p:nvPicPr>
          <p:blipFill>
            <a:blip r:embed="rId89">
              <a:extLst/>
            </a:blip>
            <a:stretch>
              <a:fillRect/>
            </a:stretch>
          </p:blipFill>
          <p:spPr>
            <a:xfrm>
              <a:off x="4257154" y="1994342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3" name="image_0048.jpg" descr="image_0048.jpg"/>
            <p:cNvPicPr>
              <a:picLocks noChangeAspect="1"/>
            </p:cNvPicPr>
            <p:nvPr/>
          </p:nvPicPr>
          <p:blipFill>
            <a:blip r:embed="rId90">
              <a:extLst/>
            </a:blip>
            <a:stretch>
              <a:fillRect/>
            </a:stretch>
          </p:blipFill>
          <p:spPr>
            <a:xfrm>
              <a:off x="4967639" y="1994342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4" name="image_0049.jpg" descr="image_0049.jpg"/>
            <p:cNvPicPr>
              <a:picLocks noChangeAspect="1"/>
            </p:cNvPicPr>
            <p:nvPr/>
          </p:nvPicPr>
          <p:blipFill>
            <a:blip r:embed="rId91">
              <a:extLst/>
            </a:blip>
            <a:stretch>
              <a:fillRect/>
            </a:stretch>
          </p:blipFill>
          <p:spPr>
            <a:xfrm>
              <a:off x="5678124" y="1994342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5" name="image_0051.jpg" descr="image_0051.jpg"/>
            <p:cNvPicPr>
              <a:picLocks noChangeAspect="1"/>
            </p:cNvPicPr>
            <p:nvPr/>
          </p:nvPicPr>
          <p:blipFill>
            <a:blip r:embed="rId92">
              <a:extLst/>
            </a:blip>
            <a:stretch>
              <a:fillRect/>
            </a:stretch>
          </p:blipFill>
          <p:spPr>
            <a:xfrm>
              <a:off x="0" y="2492928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6" name="image_0053.jpg" descr="image_0053.jpg"/>
            <p:cNvPicPr>
              <a:picLocks noChangeAspect="1"/>
            </p:cNvPicPr>
            <p:nvPr/>
          </p:nvPicPr>
          <p:blipFill>
            <a:blip r:embed="rId93">
              <a:extLst/>
            </a:blip>
            <a:stretch>
              <a:fillRect/>
            </a:stretch>
          </p:blipFill>
          <p:spPr>
            <a:xfrm>
              <a:off x="1415216" y="2492928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7" name="image_0054.jpg" descr="image_0054.jpg"/>
            <p:cNvPicPr>
              <a:picLocks noChangeAspect="1"/>
            </p:cNvPicPr>
            <p:nvPr/>
          </p:nvPicPr>
          <p:blipFill>
            <a:blip r:embed="rId94">
              <a:extLst/>
            </a:blip>
            <a:stretch>
              <a:fillRect/>
            </a:stretch>
          </p:blipFill>
          <p:spPr>
            <a:xfrm>
              <a:off x="2125701" y="2492928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8" name="image_0055.jpg" descr="image_0055.jpg"/>
            <p:cNvPicPr>
              <a:picLocks noChangeAspect="1"/>
            </p:cNvPicPr>
            <p:nvPr/>
          </p:nvPicPr>
          <p:blipFill>
            <a:blip r:embed="rId95">
              <a:extLst/>
            </a:blip>
            <a:stretch>
              <a:fillRect/>
            </a:stretch>
          </p:blipFill>
          <p:spPr>
            <a:xfrm>
              <a:off x="2836185" y="2492928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69" name="image_0056.jpg" descr="image_0056.jpg"/>
            <p:cNvPicPr>
              <a:picLocks noChangeAspect="1"/>
            </p:cNvPicPr>
            <p:nvPr/>
          </p:nvPicPr>
          <p:blipFill>
            <a:blip r:embed="rId96">
              <a:extLst/>
            </a:blip>
            <a:stretch>
              <a:fillRect/>
            </a:stretch>
          </p:blipFill>
          <p:spPr>
            <a:xfrm>
              <a:off x="3546670" y="2492928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0" name="image_0059.jpg" descr="image_0059.jpg"/>
            <p:cNvPicPr>
              <a:picLocks noChangeAspect="1"/>
            </p:cNvPicPr>
            <p:nvPr/>
          </p:nvPicPr>
          <p:blipFill>
            <a:blip r:embed="rId97">
              <a:extLst/>
            </a:blip>
            <a:stretch>
              <a:fillRect/>
            </a:stretch>
          </p:blipFill>
          <p:spPr>
            <a:xfrm>
              <a:off x="5678124" y="2492928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1" name="image_0063.jpg" descr="image_0063.jpg"/>
            <p:cNvPicPr>
              <a:picLocks noChangeAspect="1"/>
            </p:cNvPicPr>
            <p:nvPr/>
          </p:nvPicPr>
          <p:blipFill>
            <a:blip r:embed="rId98">
              <a:extLst/>
            </a:blip>
            <a:stretch>
              <a:fillRect/>
            </a:stretch>
          </p:blipFill>
          <p:spPr>
            <a:xfrm>
              <a:off x="1415216" y="2991514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2" name="image_0064.jpg" descr="image_0064.jpg"/>
            <p:cNvPicPr>
              <a:picLocks noChangeAspect="1"/>
            </p:cNvPicPr>
            <p:nvPr/>
          </p:nvPicPr>
          <p:blipFill>
            <a:blip r:embed="rId99">
              <a:extLst/>
            </a:blip>
            <a:stretch>
              <a:fillRect/>
            </a:stretch>
          </p:blipFill>
          <p:spPr>
            <a:xfrm>
              <a:off x="2125701" y="2991514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3" name="image_0065.jpg" descr="image_0065.jpg"/>
            <p:cNvPicPr>
              <a:picLocks noChangeAspect="1"/>
            </p:cNvPicPr>
            <p:nvPr/>
          </p:nvPicPr>
          <p:blipFill>
            <a:blip r:embed="rId100">
              <a:extLst/>
            </a:blip>
            <a:stretch>
              <a:fillRect/>
            </a:stretch>
          </p:blipFill>
          <p:spPr>
            <a:xfrm>
              <a:off x="2836185" y="2991514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4" name="image_0066.jpg" descr="image_0066.jpg"/>
            <p:cNvPicPr>
              <a:picLocks noChangeAspect="1"/>
            </p:cNvPicPr>
            <p:nvPr/>
          </p:nvPicPr>
          <p:blipFill>
            <a:blip r:embed="rId101">
              <a:extLst/>
            </a:blip>
            <a:stretch>
              <a:fillRect/>
            </a:stretch>
          </p:blipFill>
          <p:spPr>
            <a:xfrm>
              <a:off x="3546670" y="2991514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5" name="image_0067.jpg" descr="image_0067.jpg"/>
            <p:cNvPicPr>
              <a:picLocks noChangeAspect="1"/>
            </p:cNvPicPr>
            <p:nvPr/>
          </p:nvPicPr>
          <p:blipFill>
            <a:blip r:embed="rId102">
              <a:extLst/>
            </a:blip>
            <a:stretch>
              <a:fillRect/>
            </a:stretch>
          </p:blipFill>
          <p:spPr>
            <a:xfrm>
              <a:off x="4257154" y="2991514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6" name="image_0068.jpg" descr="image_0068.jpg"/>
            <p:cNvPicPr>
              <a:picLocks noChangeAspect="1"/>
            </p:cNvPicPr>
            <p:nvPr/>
          </p:nvPicPr>
          <p:blipFill>
            <a:blip r:embed="rId103">
              <a:extLst/>
            </a:blip>
            <a:stretch>
              <a:fillRect/>
            </a:stretch>
          </p:blipFill>
          <p:spPr>
            <a:xfrm>
              <a:off x="4967639" y="2991514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7" name="image_0069.jpg" descr="image_0069.jpg"/>
            <p:cNvPicPr>
              <a:picLocks noChangeAspect="1"/>
            </p:cNvPicPr>
            <p:nvPr/>
          </p:nvPicPr>
          <p:blipFill>
            <a:blip r:embed="rId104">
              <a:extLst/>
            </a:blip>
            <a:stretch>
              <a:fillRect/>
            </a:stretch>
          </p:blipFill>
          <p:spPr>
            <a:xfrm>
              <a:off x="5678124" y="2991514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8" name="image_0071.jpg" descr="image_0071.jpg"/>
            <p:cNvPicPr>
              <a:picLocks noChangeAspect="1"/>
            </p:cNvPicPr>
            <p:nvPr/>
          </p:nvPicPr>
          <p:blipFill>
            <a:blip r:embed="rId105">
              <a:extLst/>
            </a:blip>
            <a:stretch>
              <a:fillRect/>
            </a:stretch>
          </p:blipFill>
          <p:spPr>
            <a:xfrm>
              <a:off x="0" y="3490099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79" name="image_0074.jpg" descr="image_0074.jpg"/>
            <p:cNvPicPr>
              <a:picLocks noChangeAspect="1"/>
            </p:cNvPicPr>
            <p:nvPr/>
          </p:nvPicPr>
          <p:blipFill>
            <a:blip r:embed="rId106">
              <a:extLst/>
            </a:blip>
            <a:stretch>
              <a:fillRect/>
            </a:stretch>
          </p:blipFill>
          <p:spPr>
            <a:xfrm>
              <a:off x="2125701" y="3490099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0" name="image_0075.jpg" descr="image_0075.jpg"/>
            <p:cNvPicPr>
              <a:picLocks noChangeAspect="1"/>
            </p:cNvPicPr>
            <p:nvPr/>
          </p:nvPicPr>
          <p:blipFill>
            <a:blip r:embed="rId107">
              <a:extLst/>
            </a:blip>
            <a:stretch>
              <a:fillRect/>
            </a:stretch>
          </p:blipFill>
          <p:spPr>
            <a:xfrm>
              <a:off x="2836185" y="3490099"/>
              <a:ext cx="623234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1" name="image_0079.jpg" descr="image_0079.jpg"/>
            <p:cNvPicPr>
              <a:picLocks noChangeAspect="1"/>
            </p:cNvPicPr>
            <p:nvPr/>
          </p:nvPicPr>
          <p:blipFill>
            <a:blip r:embed="rId108">
              <a:extLst/>
            </a:blip>
            <a:stretch>
              <a:fillRect/>
            </a:stretch>
          </p:blipFill>
          <p:spPr>
            <a:xfrm>
              <a:off x="5678124" y="3490099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2" name="image_0080.jpg" descr="image_0080.jpg"/>
            <p:cNvPicPr>
              <a:picLocks noChangeAspect="1"/>
            </p:cNvPicPr>
            <p:nvPr/>
          </p:nvPicPr>
          <p:blipFill>
            <a:blip r:embed="rId109">
              <a:extLst/>
            </a:blip>
            <a:stretch>
              <a:fillRect/>
            </a:stretch>
          </p:blipFill>
          <p:spPr>
            <a:xfrm>
              <a:off x="6388608" y="3490099"/>
              <a:ext cx="623233" cy="411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3" name="image_0081.jpg" descr="image_0081.jpg"/>
            <p:cNvPicPr>
              <a:picLocks noChangeAspect="1"/>
            </p:cNvPicPr>
            <p:nvPr/>
          </p:nvPicPr>
          <p:blipFill>
            <a:blip r:embed="rId110">
              <a:extLst/>
            </a:blip>
            <a:stretch>
              <a:fillRect/>
            </a:stretch>
          </p:blipFill>
          <p:spPr>
            <a:xfrm>
              <a:off x="0" y="3988685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4" name="image_0082.jpg" descr="image_0082.jpg"/>
            <p:cNvPicPr>
              <a:picLocks noChangeAspect="1"/>
            </p:cNvPicPr>
            <p:nvPr/>
          </p:nvPicPr>
          <p:blipFill>
            <a:blip r:embed="rId111">
              <a:extLst/>
            </a:blip>
            <a:stretch>
              <a:fillRect/>
            </a:stretch>
          </p:blipFill>
          <p:spPr>
            <a:xfrm>
              <a:off x="704732" y="3988685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5" name="image_0091.jpg" descr="image_0091.jpg"/>
            <p:cNvPicPr>
              <a:picLocks noChangeAspect="1"/>
            </p:cNvPicPr>
            <p:nvPr/>
          </p:nvPicPr>
          <p:blipFill>
            <a:blip r:embed="rId112">
              <a:extLst/>
            </a:blip>
            <a:stretch>
              <a:fillRect/>
            </a:stretch>
          </p:blipFill>
          <p:spPr>
            <a:xfrm>
              <a:off x="0" y="44872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6" name="image_0092.jpg" descr="image_0092.jpg"/>
            <p:cNvPicPr>
              <a:picLocks noChangeAspect="1"/>
            </p:cNvPicPr>
            <p:nvPr/>
          </p:nvPicPr>
          <p:blipFill>
            <a:blip r:embed="rId113">
              <a:extLst/>
            </a:blip>
            <a:stretch>
              <a:fillRect/>
            </a:stretch>
          </p:blipFill>
          <p:spPr>
            <a:xfrm>
              <a:off x="704732" y="44872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7" name="image_0094.jpg" descr="image_0094.jpg"/>
            <p:cNvPicPr>
              <a:picLocks noChangeAspect="1"/>
            </p:cNvPicPr>
            <p:nvPr/>
          </p:nvPicPr>
          <p:blipFill>
            <a:blip r:embed="rId114">
              <a:extLst/>
            </a:blip>
            <a:stretch>
              <a:fillRect/>
            </a:stretch>
          </p:blipFill>
          <p:spPr>
            <a:xfrm>
              <a:off x="2125701" y="44872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8" name="image_0099.jpg" descr="image_0099.jpg"/>
            <p:cNvPicPr>
              <a:picLocks noChangeAspect="1"/>
            </p:cNvPicPr>
            <p:nvPr/>
          </p:nvPicPr>
          <p:blipFill>
            <a:blip r:embed="rId115">
              <a:extLst/>
            </a:blip>
            <a:stretch>
              <a:fillRect/>
            </a:stretch>
          </p:blipFill>
          <p:spPr>
            <a:xfrm>
              <a:off x="5678124" y="448727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89" name="image_0101.jpg" descr="image_0101.jpg"/>
            <p:cNvPicPr>
              <a:picLocks noChangeAspect="1"/>
            </p:cNvPicPr>
            <p:nvPr/>
          </p:nvPicPr>
          <p:blipFill>
            <a:blip r:embed="rId116">
              <a:extLst/>
            </a:blip>
            <a:stretch>
              <a:fillRect/>
            </a:stretch>
          </p:blipFill>
          <p:spPr>
            <a:xfrm>
              <a:off x="0" y="4985856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0" name="image_0102.jpg" descr="image_0102.jpg"/>
            <p:cNvPicPr>
              <a:picLocks noChangeAspect="1"/>
            </p:cNvPicPr>
            <p:nvPr/>
          </p:nvPicPr>
          <p:blipFill>
            <a:blip r:embed="rId117">
              <a:extLst/>
            </a:blip>
            <a:stretch>
              <a:fillRect/>
            </a:stretch>
          </p:blipFill>
          <p:spPr>
            <a:xfrm>
              <a:off x="704732" y="4985856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1" name="image_0103.jpg" descr="image_0103.jpg"/>
            <p:cNvPicPr>
              <a:picLocks noChangeAspect="1"/>
            </p:cNvPicPr>
            <p:nvPr/>
          </p:nvPicPr>
          <p:blipFill>
            <a:blip r:embed="rId118">
              <a:extLst/>
            </a:blip>
            <a:stretch>
              <a:fillRect/>
            </a:stretch>
          </p:blipFill>
          <p:spPr>
            <a:xfrm>
              <a:off x="1415216" y="4985856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2" name="image_0104.jpg" descr="image_0104.jpg"/>
            <p:cNvPicPr>
              <a:picLocks noChangeAspect="1"/>
            </p:cNvPicPr>
            <p:nvPr/>
          </p:nvPicPr>
          <p:blipFill>
            <a:blip r:embed="rId119">
              <a:extLst/>
            </a:blip>
            <a:stretch>
              <a:fillRect/>
            </a:stretch>
          </p:blipFill>
          <p:spPr>
            <a:xfrm>
              <a:off x="2125701" y="4985856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3" name="image_0106.jpg" descr="image_0106.jpg"/>
            <p:cNvPicPr>
              <a:picLocks noChangeAspect="1"/>
            </p:cNvPicPr>
            <p:nvPr/>
          </p:nvPicPr>
          <p:blipFill>
            <a:blip r:embed="rId120">
              <a:extLst/>
            </a:blip>
            <a:stretch>
              <a:fillRect/>
            </a:stretch>
          </p:blipFill>
          <p:spPr>
            <a:xfrm>
              <a:off x="3546670" y="4985856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4" name="image_0111.jpg" descr="image_0111.jpg"/>
            <p:cNvPicPr>
              <a:picLocks noChangeAspect="1"/>
            </p:cNvPicPr>
            <p:nvPr/>
          </p:nvPicPr>
          <p:blipFill>
            <a:blip r:embed="rId121">
              <a:extLst/>
            </a:blip>
            <a:stretch>
              <a:fillRect/>
            </a:stretch>
          </p:blipFill>
          <p:spPr>
            <a:xfrm>
              <a:off x="0" y="548444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5" name="image_0113.jpg" descr="image_0113.jpg"/>
            <p:cNvPicPr>
              <a:picLocks noChangeAspect="1"/>
            </p:cNvPicPr>
            <p:nvPr/>
          </p:nvPicPr>
          <p:blipFill>
            <a:blip r:embed="rId122">
              <a:extLst/>
            </a:blip>
            <a:stretch>
              <a:fillRect/>
            </a:stretch>
          </p:blipFill>
          <p:spPr>
            <a:xfrm>
              <a:off x="1415216" y="5484441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6" name="image_0114.jpg" descr="image_0114.jpg"/>
            <p:cNvPicPr>
              <a:picLocks noChangeAspect="1"/>
            </p:cNvPicPr>
            <p:nvPr/>
          </p:nvPicPr>
          <p:blipFill>
            <a:blip r:embed="rId123">
              <a:extLst/>
            </a:blip>
            <a:stretch>
              <a:fillRect/>
            </a:stretch>
          </p:blipFill>
          <p:spPr>
            <a:xfrm>
              <a:off x="2125701" y="548444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7" name="image_0119.jpg" descr="image_0119.jpg"/>
            <p:cNvPicPr>
              <a:picLocks noChangeAspect="1"/>
            </p:cNvPicPr>
            <p:nvPr/>
          </p:nvPicPr>
          <p:blipFill>
            <a:blip r:embed="rId124">
              <a:extLst/>
            </a:blip>
            <a:stretch>
              <a:fillRect/>
            </a:stretch>
          </p:blipFill>
          <p:spPr>
            <a:xfrm>
              <a:off x="5678124" y="5484441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8" name="image_0121.jpg" descr="image_0121.jpg"/>
            <p:cNvPicPr>
              <a:picLocks noChangeAspect="1"/>
            </p:cNvPicPr>
            <p:nvPr/>
          </p:nvPicPr>
          <p:blipFill>
            <a:blip r:embed="rId125">
              <a:extLst/>
            </a:blip>
            <a:stretch>
              <a:fillRect/>
            </a:stretch>
          </p:blipFill>
          <p:spPr>
            <a:xfrm>
              <a:off x="0" y="598302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99" name="image_0125.jpg" descr="image_0125.jpg"/>
            <p:cNvPicPr>
              <a:picLocks noChangeAspect="1"/>
            </p:cNvPicPr>
            <p:nvPr/>
          </p:nvPicPr>
          <p:blipFill>
            <a:blip r:embed="rId126">
              <a:extLst/>
            </a:blip>
            <a:stretch>
              <a:fillRect/>
            </a:stretch>
          </p:blipFill>
          <p:spPr>
            <a:xfrm>
              <a:off x="2836185" y="5983027"/>
              <a:ext cx="623234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00" name="image_0126.jpg" descr="image_0126.jpg"/>
            <p:cNvPicPr>
              <a:picLocks noChangeAspect="1"/>
            </p:cNvPicPr>
            <p:nvPr/>
          </p:nvPicPr>
          <p:blipFill>
            <a:blip r:embed="rId127">
              <a:extLst/>
            </a:blip>
            <a:stretch>
              <a:fillRect/>
            </a:stretch>
          </p:blipFill>
          <p:spPr>
            <a:xfrm>
              <a:off x="3546670" y="5983027"/>
              <a:ext cx="623233" cy="41177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02" name="61 plates found"/>
          <p:cNvSpPr txBox="1"/>
          <p:nvPr/>
        </p:nvSpPr>
        <p:spPr>
          <a:xfrm>
            <a:off x="9075224" y="3879667"/>
            <a:ext cx="341040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61 plates found</a:t>
            </a:r>
          </a:p>
        </p:txBody>
      </p:sp>
      <p:sp>
        <p:nvSpPr>
          <p:cNvPr id="803" name="126 images"/>
          <p:cNvSpPr txBox="1"/>
          <p:nvPr/>
        </p:nvSpPr>
        <p:spPr>
          <a:xfrm>
            <a:off x="9031329" y="2692088"/>
            <a:ext cx="30650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/>
          </a:lstStyle>
          <a:p>
            <a:pPr/>
            <a:r>
              <a:t>126 images</a:t>
            </a:r>
          </a:p>
        </p:txBody>
      </p:sp>
      <p:sp>
        <p:nvSpPr>
          <p:cNvPr id="804" name="48% accuracy"/>
          <p:cNvSpPr txBox="1"/>
          <p:nvPr/>
        </p:nvSpPr>
        <p:spPr>
          <a:xfrm>
            <a:off x="9055305" y="5193102"/>
            <a:ext cx="306232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48% accuracy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1_blur.jpg" descr="1_blu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1130300"/>
            <a:ext cx="11379200" cy="75184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gaussian blur  kernel: (23,11)"/>
          <p:cNvSpPr txBox="1"/>
          <p:nvPr/>
        </p:nvSpPr>
        <p:spPr>
          <a:xfrm>
            <a:off x="796940" y="8810217"/>
            <a:ext cx="770502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400">
                <a:latin typeface="Courier"/>
                <a:ea typeface="Courier"/>
                <a:cs typeface="Courier"/>
                <a:sym typeface="Courier"/>
              </a:defRPr>
            </a:pPr>
            <a:r>
              <a:t>gaussian blur  </a:t>
            </a:r>
            <a:r>
              <a:rPr sz="1900"/>
              <a:t>kernel: (23,11)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"/>
          <p:cNvSpPr/>
          <p:nvPr/>
        </p:nvSpPr>
        <p:spPr>
          <a:xfrm>
            <a:off x="812800" y="1117600"/>
            <a:ext cx="11379200" cy="75184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pic>
        <p:nvPicPr>
          <p:cNvPr id="129" name="2_thresh.jpg" descr="2_thresh.jpg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812800" y="1117600"/>
            <a:ext cx="11379200" cy="75184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thresh"/>
          <p:cNvSpPr txBox="1"/>
          <p:nvPr/>
        </p:nvSpPr>
        <p:spPr>
          <a:xfrm>
            <a:off x="796940" y="8810217"/>
            <a:ext cx="770502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thresh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"/>
          <p:cNvSpPr/>
          <p:nvPr/>
        </p:nvSpPr>
        <p:spPr>
          <a:xfrm>
            <a:off x="812800" y="1117600"/>
            <a:ext cx="11379200" cy="75184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pic>
        <p:nvPicPr>
          <p:cNvPr id="133" name="3_contours.jpg" descr="3_contours.jpg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812800" y="1117600"/>
            <a:ext cx="11379200" cy="75184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contours"/>
          <p:cNvSpPr txBox="1"/>
          <p:nvPr/>
        </p:nvSpPr>
        <p:spPr>
          <a:xfrm>
            <a:off x="796940" y="8810217"/>
            <a:ext cx="770502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contours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"/>
          <p:cNvSpPr/>
          <p:nvPr/>
        </p:nvSpPr>
        <p:spPr>
          <a:xfrm>
            <a:off x="812800" y="1117600"/>
            <a:ext cx="11379200" cy="75184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pic>
        <p:nvPicPr>
          <p:cNvPr id="137" name="4_mask.jpg" descr="4_mask.jpg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rcRect l="337" t="337" r="337" b="337"/>
          <a:stretch>
            <a:fillRect/>
          </a:stretch>
        </p:blipFill>
        <p:spPr>
          <a:xfrm>
            <a:off x="812800" y="1117600"/>
            <a:ext cx="11379200" cy="75184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mask from contours"/>
          <p:cNvSpPr txBox="1"/>
          <p:nvPr/>
        </p:nvSpPr>
        <p:spPr>
          <a:xfrm>
            <a:off x="796940" y="8810217"/>
            <a:ext cx="770502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mask from contours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"/>
          <p:cNvSpPr/>
          <p:nvPr/>
        </p:nvSpPr>
        <p:spPr>
          <a:xfrm>
            <a:off x="812800" y="1117600"/>
            <a:ext cx="11379200" cy="75184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pic>
        <p:nvPicPr>
          <p:cNvPr id="141" name="5_cleanmask.jpg" descr="5_cleanmask.jpg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812800" y="1117600"/>
            <a:ext cx="11379200" cy="751840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remove largest contours"/>
          <p:cNvSpPr txBox="1"/>
          <p:nvPr/>
        </p:nvSpPr>
        <p:spPr>
          <a:xfrm>
            <a:off x="796940" y="8810217"/>
            <a:ext cx="770502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remove largest contours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"/>
          <p:cNvSpPr/>
          <p:nvPr/>
        </p:nvSpPr>
        <p:spPr>
          <a:xfrm>
            <a:off x="812800" y="1117600"/>
            <a:ext cx="11379200" cy="75184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pic>
        <p:nvPicPr>
          <p:cNvPr id="145" name="5_cleanmask.jpg" descr="5_cleanmask.jpg"/>
          <p:cNvPicPr>
            <a:picLocks noChangeAspect="1"/>
          </p:cNvPicPr>
          <p:nvPr/>
        </p:nvPicPr>
        <p:blipFill>
          <a:blip r:embed="rId2">
            <a:alphaModFix amt="80000"/>
            <a:extLst/>
          </a:blip>
          <a:stretch>
            <a:fillRect/>
          </a:stretch>
        </p:blipFill>
        <p:spPr>
          <a:xfrm>
            <a:off x="812800" y="1117600"/>
            <a:ext cx="11379200" cy="75184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Rectangle"/>
          <p:cNvSpPr/>
          <p:nvPr/>
        </p:nvSpPr>
        <p:spPr>
          <a:xfrm>
            <a:off x="2677629" y="3122433"/>
            <a:ext cx="4053382" cy="1355110"/>
          </a:xfrm>
          <a:prstGeom prst="rect">
            <a:avLst/>
          </a:prstGeom>
          <a:ln w="508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47" name="Rectangle"/>
          <p:cNvSpPr/>
          <p:nvPr/>
        </p:nvSpPr>
        <p:spPr>
          <a:xfrm>
            <a:off x="1450128" y="4483112"/>
            <a:ext cx="776582" cy="287141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48" name="Rectangle"/>
          <p:cNvSpPr/>
          <p:nvPr/>
        </p:nvSpPr>
        <p:spPr>
          <a:xfrm>
            <a:off x="827830" y="5719650"/>
            <a:ext cx="6285995" cy="1557069"/>
          </a:xfrm>
          <a:prstGeom prst="rect">
            <a:avLst/>
          </a:prstGeom>
          <a:ln w="508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49" name="Rectangle"/>
          <p:cNvSpPr/>
          <p:nvPr/>
        </p:nvSpPr>
        <p:spPr>
          <a:xfrm>
            <a:off x="1632080" y="6955737"/>
            <a:ext cx="112898" cy="445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50" name="Square"/>
          <p:cNvSpPr/>
          <p:nvPr/>
        </p:nvSpPr>
        <p:spPr>
          <a:xfrm>
            <a:off x="1797412" y="6898587"/>
            <a:ext cx="56615" cy="445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51" name="Rectangle"/>
          <p:cNvSpPr/>
          <p:nvPr/>
        </p:nvSpPr>
        <p:spPr>
          <a:xfrm>
            <a:off x="1171705" y="8518825"/>
            <a:ext cx="334478" cy="9982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52" name="Rectangle"/>
          <p:cNvSpPr/>
          <p:nvPr/>
        </p:nvSpPr>
        <p:spPr>
          <a:xfrm>
            <a:off x="1235205" y="8548740"/>
            <a:ext cx="334478" cy="445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53" name="Rectangle"/>
          <p:cNvSpPr/>
          <p:nvPr/>
        </p:nvSpPr>
        <p:spPr>
          <a:xfrm>
            <a:off x="1996338" y="5195037"/>
            <a:ext cx="56616" cy="99828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54" name="Rectangle"/>
          <p:cNvSpPr/>
          <p:nvPr/>
        </p:nvSpPr>
        <p:spPr>
          <a:xfrm>
            <a:off x="2062145" y="4903269"/>
            <a:ext cx="56615" cy="9982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55" name="Rectangle"/>
          <p:cNvSpPr/>
          <p:nvPr/>
        </p:nvSpPr>
        <p:spPr>
          <a:xfrm>
            <a:off x="1856528" y="3039545"/>
            <a:ext cx="374336" cy="190370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56" name="Rectangle"/>
          <p:cNvSpPr/>
          <p:nvPr/>
        </p:nvSpPr>
        <p:spPr>
          <a:xfrm>
            <a:off x="3486362" y="2662779"/>
            <a:ext cx="186743" cy="1395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57" name="Rectangle"/>
          <p:cNvSpPr/>
          <p:nvPr/>
        </p:nvSpPr>
        <p:spPr>
          <a:xfrm>
            <a:off x="1221528" y="1303879"/>
            <a:ext cx="399932" cy="236340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58" name="Rectangle"/>
          <p:cNvSpPr/>
          <p:nvPr/>
        </p:nvSpPr>
        <p:spPr>
          <a:xfrm>
            <a:off x="1691428" y="1646778"/>
            <a:ext cx="247532" cy="122041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59" name="Rectangle"/>
          <p:cNvSpPr/>
          <p:nvPr/>
        </p:nvSpPr>
        <p:spPr>
          <a:xfrm>
            <a:off x="1784562" y="1130312"/>
            <a:ext cx="69615" cy="318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60" name="Rectangle"/>
          <p:cNvSpPr/>
          <p:nvPr/>
        </p:nvSpPr>
        <p:spPr>
          <a:xfrm>
            <a:off x="4891828" y="2688774"/>
            <a:ext cx="250243" cy="210941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61" name="Rectangle"/>
          <p:cNvSpPr/>
          <p:nvPr/>
        </p:nvSpPr>
        <p:spPr>
          <a:xfrm>
            <a:off x="4311862" y="3754979"/>
            <a:ext cx="250243" cy="1141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62" name="Rectangle"/>
          <p:cNvSpPr/>
          <p:nvPr/>
        </p:nvSpPr>
        <p:spPr>
          <a:xfrm>
            <a:off x="5628428" y="3450179"/>
            <a:ext cx="448879" cy="287141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63" name="Rectangle"/>
          <p:cNvSpPr/>
          <p:nvPr/>
        </p:nvSpPr>
        <p:spPr>
          <a:xfrm>
            <a:off x="6762961" y="3003860"/>
            <a:ext cx="385379" cy="249040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64" name="Rectangle"/>
          <p:cNvSpPr/>
          <p:nvPr/>
        </p:nvSpPr>
        <p:spPr>
          <a:xfrm>
            <a:off x="7795894" y="2275726"/>
            <a:ext cx="212143" cy="139570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65" name="Rectangle"/>
          <p:cNvSpPr/>
          <p:nvPr/>
        </p:nvSpPr>
        <p:spPr>
          <a:xfrm>
            <a:off x="5577628" y="2893793"/>
            <a:ext cx="112897" cy="445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66" name="Rectangle"/>
          <p:cNvSpPr/>
          <p:nvPr/>
        </p:nvSpPr>
        <p:spPr>
          <a:xfrm>
            <a:off x="6864561" y="3389093"/>
            <a:ext cx="74797" cy="445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67" name="Rectangle"/>
          <p:cNvSpPr/>
          <p:nvPr/>
        </p:nvSpPr>
        <p:spPr>
          <a:xfrm>
            <a:off x="7596928" y="4091826"/>
            <a:ext cx="112897" cy="1334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68" name="Rectangle"/>
          <p:cNvSpPr/>
          <p:nvPr/>
        </p:nvSpPr>
        <p:spPr>
          <a:xfrm>
            <a:off x="7235215" y="5069726"/>
            <a:ext cx="123243" cy="445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69" name="Rectangle"/>
          <p:cNvSpPr/>
          <p:nvPr/>
        </p:nvSpPr>
        <p:spPr>
          <a:xfrm>
            <a:off x="7789782" y="2068293"/>
            <a:ext cx="161343" cy="445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70" name="Rectangle"/>
          <p:cNvSpPr/>
          <p:nvPr/>
        </p:nvSpPr>
        <p:spPr>
          <a:xfrm>
            <a:off x="8403615" y="1962460"/>
            <a:ext cx="47043" cy="318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71" name="Square"/>
          <p:cNvSpPr/>
          <p:nvPr/>
        </p:nvSpPr>
        <p:spPr>
          <a:xfrm>
            <a:off x="9019328" y="4201893"/>
            <a:ext cx="69616" cy="61728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72" name="Rectangle"/>
          <p:cNvSpPr/>
          <p:nvPr/>
        </p:nvSpPr>
        <p:spPr>
          <a:xfrm>
            <a:off x="9561195" y="1145426"/>
            <a:ext cx="2132390" cy="624634"/>
          </a:xfrm>
          <a:prstGeom prst="rect">
            <a:avLst/>
          </a:prstGeom>
          <a:ln w="508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73" name="Rectangle"/>
          <p:cNvSpPr/>
          <p:nvPr/>
        </p:nvSpPr>
        <p:spPr>
          <a:xfrm>
            <a:off x="11447343" y="4257933"/>
            <a:ext cx="551042" cy="261741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74" name="Rectangle"/>
          <p:cNvSpPr/>
          <p:nvPr/>
        </p:nvSpPr>
        <p:spPr>
          <a:xfrm>
            <a:off x="11269543" y="4892933"/>
            <a:ext cx="906642" cy="423501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75" name="Rectangle"/>
          <p:cNvSpPr/>
          <p:nvPr/>
        </p:nvSpPr>
        <p:spPr>
          <a:xfrm>
            <a:off x="11409282" y="4794560"/>
            <a:ext cx="186743" cy="699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76" name="Rectangle"/>
          <p:cNvSpPr/>
          <p:nvPr/>
        </p:nvSpPr>
        <p:spPr>
          <a:xfrm>
            <a:off x="4039094" y="4616164"/>
            <a:ext cx="1527321" cy="674038"/>
          </a:xfrm>
          <a:prstGeom prst="rect">
            <a:avLst/>
          </a:prstGeom>
          <a:ln w="508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77" name="Rectangle"/>
          <p:cNvSpPr/>
          <p:nvPr/>
        </p:nvSpPr>
        <p:spPr>
          <a:xfrm>
            <a:off x="8890914" y="6863759"/>
            <a:ext cx="551042" cy="1395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78" name="Rectangle"/>
          <p:cNvSpPr/>
          <p:nvPr/>
        </p:nvSpPr>
        <p:spPr>
          <a:xfrm>
            <a:off x="8271789" y="8282984"/>
            <a:ext cx="74797" cy="445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79" name="Rectangle"/>
          <p:cNvSpPr/>
          <p:nvPr/>
        </p:nvSpPr>
        <p:spPr>
          <a:xfrm>
            <a:off x="9700539" y="7689259"/>
            <a:ext cx="275643" cy="1776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80" name="Rectangle"/>
          <p:cNvSpPr/>
          <p:nvPr/>
        </p:nvSpPr>
        <p:spPr>
          <a:xfrm>
            <a:off x="9481464" y="7892459"/>
            <a:ext cx="247532" cy="699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81" name="Rectangle"/>
          <p:cNvSpPr/>
          <p:nvPr/>
        </p:nvSpPr>
        <p:spPr>
          <a:xfrm>
            <a:off x="9714595" y="8413159"/>
            <a:ext cx="776582" cy="2030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82" name="Rectangle"/>
          <p:cNvSpPr/>
          <p:nvPr/>
        </p:nvSpPr>
        <p:spPr>
          <a:xfrm>
            <a:off x="11206845" y="7949609"/>
            <a:ext cx="112897" cy="1395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83" name="Rectangle"/>
          <p:cNvSpPr/>
          <p:nvPr/>
        </p:nvSpPr>
        <p:spPr>
          <a:xfrm>
            <a:off x="11244945" y="7995580"/>
            <a:ext cx="62097" cy="139570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84" name="Rectangle"/>
          <p:cNvSpPr/>
          <p:nvPr/>
        </p:nvSpPr>
        <p:spPr>
          <a:xfrm>
            <a:off x="11375120" y="7949609"/>
            <a:ext cx="31215" cy="1395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85" name="Rectangle"/>
          <p:cNvSpPr/>
          <p:nvPr/>
        </p:nvSpPr>
        <p:spPr>
          <a:xfrm>
            <a:off x="11654520" y="8076609"/>
            <a:ext cx="31215" cy="506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86" name="Rectangle"/>
          <p:cNvSpPr/>
          <p:nvPr/>
        </p:nvSpPr>
        <p:spPr>
          <a:xfrm>
            <a:off x="11603720" y="8127409"/>
            <a:ext cx="82015" cy="379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87" name="Rectangle"/>
          <p:cNvSpPr/>
          <p:nvPr/>
        </p:nvSpPr>
        <p:spPr>
          <a:xfrm>
            <a:off x="11489420" y="8025809"/>
            <a:ext cx="82015" cy="252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88" name="Square"/>
          <p:cNvSpPr/>
          <p:nvPr/>
        </p:nvSpPr>
        <p:spPr>
          <a:xfrm>
            <a:off x="11578320" y="8203609"/>
            <a:ext cx="82015" cy="760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89" name="Rectangle"/>
          <p:cNvSpPr/>
          <p:nvPr/>
        </p:nvSpPr>
        <p:spPr>
          <a:xfrm>
            <a:off x="11603720" y="8406809"/>
            <a:ext cx="196315" cy="760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90" name="Square"/>
          <p:cNvSpPr/>
          <p:nvPr/>
        </p:nvSpPr>
        <p:spPr>
          <a:xfrm>
            <a:off x="11286220" y="8571909"/>
            <a:ext cx="43915" cy="379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91" name="Rectangle"/>
          <p:cNvSpPr/>
          <p:nvPr/>
        </p:nvSpPr>
        <p:spPr>
          <a:xfrm>
            <a:off x="10295620" y="7406684"/>
            <a:ext cx="132815" cy="379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92" name="Rectangle"/>
          <p:cNvSpPr/>
          <p:nvPr/>
        </p:nvSpPr>
        <p:spPr>
          <a:xfrm>
            <a:off x="9682845" y="8444909"/>
            <a:ext cx="31215" cy="1776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93" name="Rectangle"/>
          <p:cNvSpPr/>
          <p:nvPr/>
        </p:nvSpPr>
        <p:spPr>
          <a:xfrm>
            <a:off x="9987645" y="7813181"/>
            <a:ext cx="31215" cy="506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94" name="Rectangle"/>
          <p:cNvSpPr/>
          <p:nvPr/>
        </p:nvSpPr>
        <p:spPr>
          <a:xfrm>
            <a:off x="9708245" y="7927481"/>
            <a:ext cx="31215" cy="760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95" name="Rectangle"/>
          <p:cNvSpPr/>
          <p:nvPr/>
        </p:nvSpPr>
        <p:spPr>
          <a:xfrm>
            <a:off x="9444720" y="7889381"/>
            <a:ext cx="31215" cy="379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96" name="Square"/>
          <p:cNvSpPr/>
          <p:nvPr/>
        </p:nvSpPr>
        <p:spPr>
          <a:xfrm>
            <a:off x="7479453" y="5339601"/>
            <a:ext cx="74797" cy="699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97" name="Rectangle"/>
          <p:cNvSpPr/>
          <p:nvPr/>
        </p:nvSpPr>
        <p:spPr>
          <a:xfrm>
            <a:off x="7149253" y="5771401"/>
            <a:ext cx="36697" cy="699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98" name="Square"/>
          <p:cNvSpPr/>
          <p:nvPr/>
        </p:nvSpPr>
        <p:spPr>
          <a:xfrm>
            <a:off x="7702761" y="3431286"/>
            <a:ext cx="69616" cy="61728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199" name="Rectangle"/>
          <p:cNvSpPr/>
          <p:nvPr/>
        </p:nvSpPr>
        <p:spPr>
          <a:xfrm>
            <a:off x="10369079" y="2131793"/>
            <a:ext cx="112897" cy="445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00" name="find contour bounding boxes"/>
          <p:cNvSpPr txBox="1"/>
          <p:nvPr/>
        </p:nvSpPr>
        <p:spPr>
          <a:xfrm>
            <a:off x="796940" y="8810217"/>
            <a:ext cx="770502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find contour bounding boxes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"/>
                            </p:stCondLst>
                            <p:childTnLst>
                              <p:par>
                                <p:cTn id="32" presetClass="entr" nodeType="afterEffect" presetSubtype="0" presetID="1" grpId="10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Class="entr" nodeType="afterEffect" presetSubtype="0" presetID="1" grpId="11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"/>
                            </p:stCondLst>
                            <p:childTnLst>
                              <p:par>
                                <p:cTn id="38" presetClass="entr" nodeType="afterEffect" presetSubtype="0" presetID="1" grpId="12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Class="entr" nodeType="afterEffect" presetSubtype="0" presetID="1" grpId="13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50"/>
                            </p:stCondLst>
                            <p:childTnLst>
                              <p:par>
                                <p:cTn id="44" presetClass="entr" nodeType="afterEffect" presetSubtype="0" presetID="1" grpId="14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Class="entr" nodeType="afterEffect" presetSubtype="0" presetID="1" grpId="15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Class="entr" nodeType="afterEffect" presetSubtype="0" presetID="1" grpId="16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Class="entr" nodeType="afterEffect" presetSubtype="0" presetID="1" grpId="17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50"/>
                            </p:stCondLst>
                            <p:childTnLst>
                              <p:par>
                                <p:cTn id="56" presetClass="entr" nodeType="afterEffect" presetSubtype="0" presetID="1" grpId="18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Class="entr" nodeType="afterEffect" presetSubtype="0" presetID="1" grpId="19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50"/>
                            </p:stCondLst>
                            <p:childTnLst>
                              <p:par>
                                <p:cTn id="62" presetClass="entr" nodeType="afterEffect" presetSubtype="0" presetID="1" grpId="20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Class="entr" nodeType="afterEffect" presetSubtype="0" presetID="1" grpId="21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50"/>
                            </p:stCondLst>
                            <p:childTnLst>
                              <p:par>
                                <p:cTn id="68" presetClass="entr" nodeType="afterEffect" presetSubtype="0" presetID="1" grpId="22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"/>
                            </p:stCondLst>
                            <p:childTnLst>
                              <p:par>
                                <p:cTn id="71" presetClass="entr" nodeType="afterEffect" presetSubtype="0" presetID="1" grpId="23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50"/>
                            </p:stCondLst>
                            <p:childTnLst>
                              <p:par>
                                <p:cTn id="74" presetClass="entr" nodeType="afterEffect" presetSubtype="0" presetID="1" grpId="24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"/>
                            </p:stCondLst>
                            <p:childTnLst>
                              <p:par>
                                <p:cTn id="77" presetClass="entr" nodeType="afterEffect" presetSubtype="0" presetID="1" grpId="25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250"/>
                            </p:stCondLst>
                            <p:childTnLst>
                              <p:par>
                                <p:cTn id="80" presetClass="entr" nodeType="afterEffect" presetSubtype="0" presetID="1" grpId="26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"/>
                            </p:stCondLst>
                            <p:childTnLst>
                              <p:par>
                                <p:cTn id="83" presetClass="entr" nodeType="afterEffect" presetSubtype="0" presetID="1" grpId="27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50"/>
                            </p:stCondLst>
                            <p:childTnLst>
                              <p:par>
                                <p:cTn id="86" presetClass="entr" nodeType="afterEffect" presetSubtype="0" presetID="1" grpId="28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"/>
                            </p:stCondLst>
                            <p:childTnLst>
                              <p:par>
                                <p:cTn id="89" presetClass="entr" nodeType="afterEffect" presetSubtype="0" presetID="1" grpId="29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450"/>
                            </p:stCondLst>
                            <p:childTnLst>
                              <p:par>
                                <p:cTn id="92" presetClass="entr" nodeType="afterEffect" presetSubtype="0" presetID="1" grpId="30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Class="entr" nodeType="afterEffect" presetSubtype="0" presetID="1" grpId="31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50"/>
                            </p:stCondLst>
                            <p:childTnLst>
                              <p:par>
                                <p:cTn id="98" presetClass="entr" nodeType="afterEffect" presetSubtype="0" presetID="1" grpId="32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00"/>
                            </p:stCondLst>
                            <p:childTnLst>
                              <p:par>
                                <p:cTn id="101" presetClass="entr" nodeType="afterEffect" presetSubtype="0" presetID="1" grpId="33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650"/>
                            </p:stCondLst>
                            <p:childTnLst>
                              <p:par>
                                <p:cTn id="104" presetClass="entr" nodeType="afterEffect" presetSubtype="0" presetID="1" grpId="34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00"/>
                            </p:stCondLst>
                            <p:childTnLst>
                              <p:par>
                                <p:cTn id="107" presetClass="entr" nodeType="afterEffect" presetSubtype="0" presetID="1" grpId="35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50"/>
                            </p:stCondLst>
                            <p:childTnLst>
                              <p:par>
                                <p:cTn id="110" presetClass="entr" nodeType="afterEffect" presetSubtype="0" presetID="1" grpId="36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1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13" presetClass="entr" nodeType="afterEffect" presetSubtype="0" presetID="1" grpId="37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4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850"/>
                            </p:stCondLst>
                            <p:childTnLst>
                              <p:par>
                                <p:cTn id="116" presetClass="entr" nodeType="afterEffect" presetSubtype="0" presetID="1" grpId="38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19" presetClass="entr" nodeType="afterEffect" presetSubtype="0" presetID="1" grpId="39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950"/>
                            </p:stCondLst>
                            <p:childTnLst>
                              <p:par>
                                <p:cTn id="122" presetClass="entr" nodeType="afterEffect" presetSubtype="0" presetID="1" grpId="40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3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"/>
                            </p:stCondLst>
                            <p:childTnLst>
                              <p:par>
                                <p:cTn id="125" presetClass="entr" nodeType="afterEffect" presetSubtype="0" presetID="1" grpId="41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50"/>
                            </p:stCondLst>
                            <p:childTnLst>
                              <p:par>
                                <p:cTn id="128" presetClass="entr" nodeType="afterEffect" presetSubtype="0" presetID="1" grpId="42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100"/>
                            </p:stCondLst>
                            <p:childTnLst>
                              <p:par>
                                <p:cTn id="131" presetClass="entr" nodeType="afterEffect" presetSubtype="0" presetID="1" grpId="43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150"/>
                            </p:stCondLst>
                            <p:childTnLst>
                              <p:par>
                                <p:cTn id="134" presetClass="entr" nodeType="afterEffect" presetSubtype="0" presetID="1" grpId="44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5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200"/>
                            </p:stCondLst>
                            <p:childTnLst>
                              <p:par>
                                <p:cTn id="137" presetClass="entr" nodeType="afterEffect" presetSubtype="0" presetID="1" grpId="45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8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250"/>
                            </p:stCondLst>
                            <p:childTnLst>
                              <p:par>
                                <p:cTn id="140" presetClass="entr" nodeType="afterEffect" presetSubtype="0" presetID="1" grpId="46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300"/>
                            </p:stCondLst>
                            <p:childTnLst>
                              <p:par>
                                <p:cTn id="143" presetClass="entr" nodeType="afterEffect" presetSubtype="0" presetID="1" grpId="47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350"/>
                            </p:stCondLst>
                            <p:childTnLst>
                              <p:par>
                                <p:cTn id="146" presetClass="entr" nodeType="afterEffect" presetSubtype="0" presetID="1" grpId="48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7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400"/>
                            </p:stCondLst>
                            <p:childTnLst>
                              <p:par>
                                <p:cTn id="149" presetClass="entr" nodeType="afterEffect" presetSubtype="0" presetID="1" grpId="49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450"/>
                            </p:stCondLst>
                            <p:childTnLst>
                              <p:par>
                                <p:cTn id="152" presetClass="entr" nodeType="afterEffect" presetSubtype="0" presetID="1" grpId="50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5" presetClass="entr" nodeType="afterEffect" presetSubtype="0" presetID="1" grpId="51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2550"/>
                            </p:stCondLst>
                            <p:childTnLst>
                              <p:par>
                                <p:cTn id="158" presetClass="entr" nodeType="afterEffect" presetSubtype="0" presetID="1" grpId="52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9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600"/>
                            </p:stCondLst>
                            <p:childTnLst>
                              <p:par>
                                <p:cTn id="161" presetClass="entr" nodeType="afterEffect" presetSubtype="0" presetID="1" grpId="53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2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650"/>
                            </p:stCondLst>
                            <p:childTnLst>
                              <p:par>
                                <p:cTn id="164" presetClass="entr" nodeType="afterEffect" presetSubtype="0" presetID="1" grpId="54" fill="hold">
                                  <p:stCondLst>
                                    <p:cond delay="5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" grpId="11"/>
      <p:bldP build="whole" bldLvl="1" animBg="1" rev="0" advAuto="0" spid="197" grpId="31"/>
      <p:bldP build="whole" bldLvl="1" animBg="1" rev="0" advAuto="0" spid="159" grpId="1"/>
      <p:bldP build="whole" bldLvl="1" animBg="1" rev="0" advAuto="0" spid="193" grpId="37"/>
      <p:bldP build="whole" bldLvl="1" animBg="1" rev="0" advAuto="0" spid="195" grpId="38"/>
      <p:bldP build="whole" bldLvl="1" animBg="1" rev="0" advAuto="0" spid="194" grpId="40"/>
      <p:bldP build="whole" bldLvl="1" animBg="1" rev="0" advAuto="0" spid="163" grpId="12"/>
      <p:bldP build="whole" bldLvl="1" animBg="1" rev="0" advAuto="0" spid="178" grpId="48"/>
      <p:bldP build="whole" bldLvl="1" animBg="1" rev="0" advAuto="0" spid="189" grpId="49"/>
      <p:bldP build="whole" bldLvl="1" animBg="1" rev="0" advAuto="0" spid="150" grpId="33"/>
      <p:bldP build="whole" bldLvl="1" animBg="1" rev="0" advAuto="0" spid="161" grpId="18"/>
      <p:bldP build="whole" bldLvl="1" animBg="1" rev="0" advAuto="0" spid="152" grpId="53"/>
      <p:bldP build="whole" bldLvl="1" animBg="1" rev="0" advAuto="0" spid="198" grpId="16"/>
      <p:bldP build="whole" bldLvl="1" animBg="1" rev="0" advAuto="0" spid="188" grpId="47"/>
      <p:bldP build="whole" bldLvl="1" animBg="1" rev="0" advAuto="0" spid="155" grpId="13"/>
      <p:bldP build="whole" bldLvl="1" animBg="1" rev="0" advAuto="0" spid="181" grpId="50"/>
      <p:bldP build="whole" bldLvl="1" animBg="1" rev="0" advAuto="0" spid="158" grpId="4"/>
      <p:bldP build="whole" bldLvl="1" animBg="1" rev="0" advAuto="0" spid="192" grpId="51"/>
      <p:bldP build="whole" bldLvl="1" animBg="1" rev="0" advAuto="0" spid="149" grpId="34"/>
      <p:bldP build="whole" bldLvl="1" animBg="1" rev="0" advAuto="0" spid="164" grpId="8"/>
      <p:bldP build="whole" bldLvl="1" animBg="1" rev="0" advAuto="0" spid="187" grpId="44"/>
      <p:bldP build="whole" bldLvl="1" animBg="1" rev="0" advAuto="0" spid="157" grpId="3"/>
      <p:bldP build="whole" bldLvl="1" animBg="1" rev="0" advAuto="0" spid="173" grpId="21"/>
      <p:bldP build="whole" bldLvl="1" animBg="1" rev="0" advAuto="0" spid="196" grpId="29"/>
      <p:bldP build="whole" bldLvl="1" animBg="1" rev="0" advAuto="0" spid="191" grpId="35"/>
      <p:bldP build="whole" bldLvl="1" animBg="1" rev="0" advAuto="0" spid="185" grpId="45"/>
      <p:bldP build="whole" bldLvl="1" animBg="1" rev="0" advAuto="0" spid="166" grpId="15"/>
      <p:bldP build="whole" bldLvl="1" animBg="1" rev="0" advAuto="0" spid="169" grpId="6"/>
      <p:bldP build="whole" bldLvl="1" animBg="1" rev="0" advAuto="0" spid="175" grpId="24"/>
      <p:bldP build="whole" bldLvl="1" animBg="1" rev="0" advAuto="0" spid="179" grpId="36"/>
      <p:bldP build="whole" bldLvl="1" animBg="1" rev="0" advAuto="0" spid="168" grpId="27"/>
      <p:bldP build="whole" bldLvl="1" animBg="1" rev="0" advAuto="0" spid="184" grpId="42"/>
      <p:bldP build="whole" bldLvl="1" animBg="1" rev="0" advAuto="0" spid="167" grpId="19"/>
      <p:bldP build="whole" bldLvl="1" animBg="1" rev="0" advAuto="0" spid="182" grpId="41"/>
      <p:bldP build="whole" bldLvl="1" animBg="1" rev="0" advAuto="0" spid="146" grpId="14"/>
      <p:bldP build="whole" bldLvl="1" animBg="1" rev="0" advAuto="0" spid="172" grpId="2"/>
      <p:bldP build="whole" bldLvl="1" animBg="1" rev="0" advAuto="0" spid="162" grpId="17"/>
      <p:bldP build="whole" bldLvl="1" animBg="1" rev="0" advAuto="0" spid="174" grpId="25"/>
      <p:bldP build="whole" bldLvl="1" animBg="1" rev="0" advAuto="0" spid="156" grpId="9"/>
      <p:bldP build="whole" bldLvl="1" animBg="1" rev="0" advAuto="0" spid="154" grpId="26"/>
      <p:bldP build="whole" bldLvl="1" animBg="1" rev="0" advAuto="0" spid="171" grpId="20"/>
      <p:bldP build="whole" bldLvl="1" animBg="1" rev="0" advAuto="0" spid="177" grpId="32"/>
      <p:bldP build="whole" bldLvl="1" animBg="1" rev="0" advAuto="0" spid="148" grpId="30"/>
      <p:bldP build="whole" bldLvl="1" animBg="1" rev="0" advAuto="0" spid="160" grpId="10"/>
      <p:bldP build="whole" bldLvl="1" animBg="1" rev="0" advAuto="0" spid="186" grpId="46"/>
      <p:bldP build="whole" bldLvl="1" animBg="1" rev="0" advAuto="0" spid="190" grpId="54"/>
      <p:bldP build="whole" bldLvl="1" animBg="1" rev="0" advAuto="0" spid="151" grpId="52"/>
      <p:bldP build="whole" bldLvl="1" animBg="1" rev="0" advAuto="0" spid="170" grpId="5"/>
      <p:bldP build="whole" bldLvl="1" animBg="1" rev="0" advAuto="0" spid="147" grpId="22"/>
      <p:bldP build="whole" bldLvl="1" animBg="1" rev="0" advAuto="0" spid="180" grpId="39"/>
      <p:bldP build="whole" bldLvl="1" animBg="1" rev="0" advAuto="0" spid="199" grpId="7"/>
      <p:bldP build="whole" bldLvl="1" animBg="1" rev="0" advAuto="0" spid="183" grpId="43"/>
      <p:bldP build="whole" bldLvl="1" animBg="1" rev="0" advAuto="0" spid="176" grpId="23"/>
      <p:bldP build="whole" bldLvl="1" animBg="1" rev="0" advAuto="0" spid="153" grpId="28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"/>
          <p:cNvSpPr/>
          <p:nvPr/>
        </p:nvSpPr>
        <p:spPr>
          <a:xfrm>
            <a:off x="812800" y="1117600"/>
            <a:ext cx="11379200" cy="75184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03" name="Rectangle"/>
          <p:cNvSpPr/>
          <p:nvPr/>
        </p:nvSpPr>
        <p:spPr>
          <a:xfrm>
            <a:off x="2677629" y="3122433"/>
            <a:ext cx="4053382" cy="1355110"/>
          </a:xfrm>
          <a:prstGeom prst="rect">
            <a:avLst/>
          </a:prstGeom>
          <a:ln w="508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04" name="Rectangle"/>
          <p:cNvSpPr/>
          <p:nvPr/>
        </p:nvSpPr>
        <p:spPr>
          <a:xfrm>
            <a:off x="1450128" y="4483112"/>
            <a:ext cx="776582" cy="287141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05" name="Rectangle"/>
          <p:cNvSpPr/>
          <p:nvPr/>
        </p:nvSpPr>
        <p:spPr>
          <a:xfrm>
            <a:off x="827830" y="5719650"/>
            <a:ext cx="6285995" cy="1557069"/>
          </a:xfrm>
          <a:prstGeom prst="rect">
            <a:avLst/>
          </a:prstGeom>
          <a:ln w="508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06" name="Rectangle"/>
          <p:cNvSpPr/>
          <p:nvPr/>
        </p:nvSpPr>
        <p:spPr>
          <a:xfrm>
            <a:off x="1632080" y="6955737"/>
            <a:ext cx="112898" cy="445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07" name="Square"/>
          <p:cNvSpPr/>
          <p:nvPr/>
        </p:nvSpPr>
        <p:spPr>
          <a:xfrm>
            <a:off x="1797412" y="6898587"/>
            <a:ext cx="56615" cy="445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08" name="Rectangle"/>
          <p:cNvSpPr/>
          <p:nvPr/>
        </p:nvSpPr>
        <p:spPr>
          <a:xfrm>
            <a:off x="1171705" y="8518825"/>
            <a:ext cx="334478" cy="9982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09" name="Rectangle"/>
          <p:cNvSpPr/>
          <p:nvPr/>
        </p:nvSpPr>
        <p:spPr>
          <a:xfrm>
            <a:off x="1235205" y="8548740"/>
            <a:ext cx="334478" cy="445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10" name="Rectangle"/>
          <p:cNvSpPr/>
          <p:nvPr/>
        </p:nvSpPr>
        <p:spPr>
          <a:xfrm>
            <a:off x="1996338" y="5195037"/>
            <a:ext cx="56616" cy="99828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11" name="Rectangle"/>
          <p:cNvSpPr/>
          <p:nvPr/>
        </p:nvSpPr>
        <p:spPr>
          <a:xfrm>
            <a:off x="2062145" y="4903269"/>
            <a:ext cx="56615" cy="9982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12" name="Rectangle"/>
          <p:cNvSpPr/>
          <p:nvPr/>
        </p:nvSpPr>
        <p:spPr>
          <a:xfrm>
            <a:off x="1856528" y="3039545"/>
            <a:ext cx="374336" cy="190370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13" name="Rectangle"/>
          <p:cNvSpPr/>
          <p:nvPr/>
        </p:nvSpPr>
        <p:spPr>
          <a:xfrm>
            <a:off x="3486362" y="2662779"/>
            <a:ext cx="186743" cy="1395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14" name="Rectangle"/>
          <p:cNvSpPr/>
          <p:nvPr/>
        </p:nvSpPr>
        <p:spPr>
          <a:xfrm>
            <a:off x="1221528" y="1303879"/>
            <a:ext cx="399932" cy="236340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15" name="Rectangle"/>
          <p:cNvSpPr/>
          <p:nvPr/>
        </p:nvSpPr>
        <p:spPr>
          <a:xfrm>
            <a:off x="1691428" y="1646778"/>
            <a:ext cx="247532" cy="122041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16" name="Rectangle"/>
          <p:cNvSpPr/>
          <p:nvPr/>
        </p:nvSpPr>
        <p:spPr>
          <a:xfrm>
            <a:off x="1784562" y="1130312"/>
            <a:ext cx="69615" cy="318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17" name="Rectangle"/>
          <p:cNvSpPr/>
          <p:nvPr/>
        </p:nvSpPr>
        <p:spPr>
          <a:xfrm>
            <a:off x="4891828" y="2688774"/>
            <a:ext cx="250243" cy="210941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18" name="Rectangle"/>
          <p:cNvSpPr/>
          <p:nvPr/>
        </p:nvSpPr>
        <p:spPr>
          <a:xfrm>
            <a:off x="4311862" y="3754979"/>
            <a:ext cx="250243" cy="1141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19" name="Rectangle"/>
          <p:cNvSpPr/>
          <p:nvPr/>
        </p:nvSpPr>
        <p:spPr>
          <a:xfrm>
            <a:off x="5628428" y="3450179"/>
            <a:ext cx="448879" cy="287141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20" name="Rectangle"/>
          <p:cNvSpPr/>
          <p:nvPr/>
        </p:nvSpPr>
        <p:spPr>
          <a:xfrm>
            <a:off x="6762961" y="3003860"/>
            <a:ext cx="385379" cy="249040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21" name="Rectangle"/>
          <p:cNvSpPr/>
          <p:nvPr/>
        </p:nvSpPr>
        <p:spPr>
          <a:xfrm>
            <a:off x="7795894" y="2275726"/>
            <a:ext cx="212143" cy="139570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22" name="Rectangle"/>
          <p:cNvSpPr/>
          <p:nvPr/>
        </p:nvSpPr>
        <p:spPr>
          <a:xfrm>
            <a:off x="5577628" y="2893793"/>
            <a:ext cx="112897" cy="445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23" name="Rectangle"/>
          <p:cNvSpPr/>
          <p:nvPr/>
        </p:nvSpPr>
        <p:spPr>
          <a:xfrm>
            <a:off x="6864561" y="3389093"/>
            <a:ext cx="74797" cy="445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24" name="Rectangle"/>
          <p:cNvSpPr/>
          <p:nvPr/>
        </p:nvSpPr>
        <p:spPr>
          <a:xfrm>
            <a:off x="7596928" y="4091826"/>
            <a:ext cx="112897" cy="1334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25" name="Rectangle"/>
          <p:cNvSpPr/>
          <p:nvPr/>
        </p:nvSpPr>
        <p:spPr>
          <a:xfrm>
            <a:off x="7235215" y="5069726"/>
            <a:ext cx="123243" cy="445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26" name="Rectangle"/>
          <p:cNvSpPr/>
          <p:nvPr/>
        </p:nvSpPr>
        <p:spPr>
          <a:xfrm>
            <a:off x="7789782" y="2068293"/>
            <a:ext cx="161343" cy="445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27" name="Rectangle"/>
          <p:cNvSpPr/>
          <p:nvPr/>
        </p:nvSpPr>
        <p:spPr>
          <a:xfrm>
            <a:off x="8403615" y="1962460"/>
            <a:ext cx="47043" cy="318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28" name="Square"/>
          <p:cNvSpPr/>
          <p:nvPr/>
        </p:nvSpPr>
        <p:spPr>
          <a:xfrm>
            <a:off x="9019328" y="4201893"/>
            <a:ext cx="69616" cy="61728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29" name="Rectangle"/>
          <p:cNvSpPr/>
          <p:nvPr/>
        </p:nvSpPr>
        <p:spPr>
          <a:xfrm>
            <a:off x="9561195" y="1145426"/>
            <a:ext cx="2132390" cy="624634"/>
          </a:xfrm>
          <a:prstGeom prst="rect">
            <a:avLst/>
          </a:prstGeom>
          <a:ln w="508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30" name="Rectangle"/>
          <p:cNvSpPr/>
          <p:nvPr/>
        </p:nvSpPr>
        <p:spPr>
          <a:xfrm>
            <a:off x="11447343" y="4257933"/>
            <a:ext cx="551042" cy="261741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31" name="Rectangle"/>
          <p:cNvSpPr/>
          <p:nvPr/>
        </p:nvSpPr>
        <p:spPr>
          <a:xfrm>
            <a:off x="11269543" y="4892933"/>
            <a:ext cx="906642" cy="423501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32" name="Rectangle"/>
          <p:cNvSpPr/>
          <p:nvPr/>
        </p:nvSpPr>
        <p:spPr>
          <a:xfrm>
            <a:off x="11409282" y="4794560"/>
            <a:ext cx="186743" cy="699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33" name="Rectangle"/>
          <p:cNvSpPr/>
          <p:nvPr/>
        </p:nvSpPr>
        <p:spPr>
          <a:xfrm>
            <a:off x="4039094" y="4616164"/>
            <a:ext cx="1527321" cy="674038"/>
          </a:xfrm>
          <a:prstGeom prst="rect">
            <a:avLst/>
          </a:prstGeom>
          <a:ln w="508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34" name="Rectangle"/>
          <p:cNvSpPr/>
          <p:nvPr/>
        </p:nvSpPr>
        <p:spPr>
          <a:xfrm>
            <a:off x="8890914" y="6863759"/>
            <a:ext cx="551042" cy="1395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35" name="Rectangle"/>
          <p:cNvSpPr/>
          <p:nvPr/>
        </p:nvSpPr>
        <p:spPr>
          <a:xfrm>
            <a:off x="8271789" y="8282984"/>
            <a:ext cx="74797" cy="445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36" name="Rectangle"/>
          <p:cNvSpPr/>
          <p:nvPr/>
        </p:nvSpPr>
        <p:spPr>
          <a:xfrm>
            <a:off x="9700539" y="7689259"/>
            <a:ext cx="275643" cy="1776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37" name="Rectangle"/>
          <p:cNvSpPr/>
          <p:nvPr/>
        </p:nvSpPr>
        <p:spPr>
          <a:xfrm>
            <a:off x="9481464" y="7892459"/>
            <a:ext cx="247532" cy="699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38" name="Rectangle"/>
          <p:cNvSpPr/>
          <p:nvPr/>
        </p:nvSpPr>
        <p:spPr>
          <a:xfrm>
            <a:off x="9714595" y="8413159"/>
            <a:ext cx="776582" cy="2030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39" name="Rectangle"/>
          <p:cNvSpPr/>
          <p:nvPr/>
        </p:nvSpPr>
        <p:spPr>
          <a:xfrm>
            <a:off x="11206845" y="7949609"/>
            <a:ext cx="112897" cy="1395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40" name="Rectangle"/>
          <p:cNvSpPr/>
          <p:nvPr/>
        </p:nvSpPr>
        <p:spPr>
          <a:xfrm>
            <a:off x="11244945" y="7995580"/>
            <a:ext cx="62097" cy="139570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41" name="Rectangle"/>
          <p:cNvSpPr/>
          <p:nvPr/>
        </p:nvSpPr>
        <p:spPr>
          <a:xfrm>
            <a:off x="11375120" y="7949609"/>
            <a:ext cx="31215" cy="1395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42" name="Rectangle"/>
          <p:cNvSpPr/>
          <p:nvPr/>
        </p:nvSpPr>
        <p:spPr>
          <a:xfrm>
            <a:off x="11654520" y="8076609"/>
            <a:ext cx="31215" cy="506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43" name="Rectangle"/>
          <p:cNvSpPr/>
          <p:nvPr/>
        </p:nvSpPr>
        <p:spPr>
          <a:xfrm>
            <a:off x="11603720" y="8127409"/>
            <a:ext cx="82015" cy="379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44" name="Rectangle"/>
          <p:cNvSpPr/>
          <p:nvPr/>
        </p:nvSpPr>
        <p:spPr>
          <a:xfrm>
            <a:off x="11489420" y="8025809"/>
            <a:ext cx="82015" cy="252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45" name="Square"/>
          <p:cNvSpPr/>
          <p:nvPr/>
        </p:nvSpPr>
        <p:spPr>
          <a:xfrm>
            <a:off x="11578320" y="8203609"/>
            <a:ext cx="82015" cy="760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46" name="Rectangle"/>
          <p:cNvSpPr/>
          <p:nvPr/>
        </p:nvSpPr>
        <p:spPr>
          <a:xfrm>
            <a:off x="11603720" y="8406809"/>
            <a:ext cx="196315" cy="760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47" name="Square"/>
          <p:cNvSpPr/>
          <p:nvPr/>
        </p:nvSpPr>
        <p:spPr>
          <a:xfrm>
            <a:off x="11286220" y="8571909"/>
            <a:ext cx="43915" cy="379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48" name="Rectangle"/>
          <p:cNvSpPr/>
          <p:nvPr/>
        </p:nvSpPr>
        <p:spPr>
          <a:xfrm>
            <a:off x="10295620" y="7406684"/>
            <a:ext cx="132815" cy="379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49" name="Rectangle"/>
          <p:cNvSpPr/>
          <p:nvPr/>
        </p:nvSpPr>
        <p:spPr>
          <a:xfrm>
            <a:off x="9682845" y="8444909"/>
            <a:ext cx="31215" cy="1776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50" name="Rectangle"/>
          <p:cNvSpPr/>
          <p:nvPr/>
        </p:nvSpPr>
        <p:spPr>
          <a:xfrm>
            <a:off x="9987645" y="7813181"/>
            <a:ext cx="31215" cy="506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51" name="Rectangle"/>
          <p:cNvSpPr/>
          <p:nvPr/>
        </p:nvSpPr>
        <p:spPr>
          <a:xfrm>
            <a:off x="9708245" y="7927481"/>
            <a:ext cx="31215" cy="760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52" name="Rectangle"/>
          <p:cNvSpPr/>
          <p:nvPr/>
        </p:nvSpPr>
        <p:spPr>
          <a:xfrm>
            <a:off x="9444720" y="7889381"/>
            <a:ext cx="31215" cy="37969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53" name="Square"/>
          <p:cNvSpPr/>
          <p:nvPr/>
        </p:nvSpPr>
        <p:spPr>
          <a:xfrm>
            <a:off x="7479453" y="5339601"/>
            <a:ext cx="74797" cy="699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54" name="Rectangle"/>
          <p:cNvSpPr/>
          <p:nvPr/>
        </p:nvSpPr>
        <p:spPr>
          <a:xfrm>
            <a:off x="7149253" y="5771401"/>
            <a:ext cx="36697" cy="699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55" name="Square"/>
          <p:cNvSpPr/>
          <p:nvPr/>
        </p:nvSpPr>
        <p:spPr>
          <a:xfrm>
            <a:off x="7702761" y="3431286"/>
            <a:ext cx="69616" cy="61728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56" name="Rectangle"/>
          <p:cNvSpPr/>
          <p:nvPr/>
        </p:nvSpPr>
        <p:spPr>
          <a:xfrm>
            <a:off x="10369079" y="2131793"/>
            <a:ext cx="112897" cy="44514"/>
          </a:xfrm>
          <a:prstGeom prst="rect">
            <a:avLst/>
          </a:prstGeom>
          <a:ln w="25400">
            <a:solidFill>
              <a:srgbClr val="F1D1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600"/>
            </a:pPr>
          </a:p>
        </p:txBody>
      </p:sp>
      <p:sp>
        <p:nvSpPr>
          <p:cNvPr id="257" name="find contour bounding boxes"/>
          <p:cNvSpPr txBox="1"/>
          <p:nvPr/>
        </p:nvSpPr>
        <p:spPr>
          <a:xfrm>
            <a:off x="796940" y="8810217"/>
            <a:ext cx="770502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pPr/>
            <a:r>
              <a:t>find contour bounding boxes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